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9"/>
  </p:notesMasterIdLst>
  <p:handoutMasterIdLst>
    <p:handoutMasterId r:id="rId20"/>
  </p:handoutMasterIdLst>
  <p:sldIdLst>
    <p:sldId id="344" r:id="rId2"/>
    <p:sldId id="346" r:id="rId3"/>
    <p:sldId id="276" r:id="rId4"/>
    <p:sldId id="347" r:id="rId5"/>
    <p:sldId id="277" r:id="rId6"/>
    <p:sldId id="278" r:id="rId7"/>
    <p:sldId id="279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4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47:1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13 0,'0'0'0'0,"0"0"0"16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50:56.9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35" units="cm"/>
      <inkml:brushProperty name="height" value="0.035" units="cm"/>
      <inkml:brushProperty name="color" value="#ED1C24"/>
      <inkml:brushProperty name="fitToCurve" value="1"/>
    </inkml:brush>
    <inkml:brush xml:id="br3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16923 73 562 0,'0'0'338'15,"0"0"-85"-15,0 0-135 16,0 0 23-16,0 0-61 15,0 0-47-15,0 0 14 16,0-73-35-16,0 81-9 16,0 30 0-16,18 12 8 15,-9 20 6-15,24 15-4 16,-6 6-7-16,5 13 8 16,-5 13-12-16,-4 8 0 15,-4 10-1-15,-10 10-1 16,-9 1-2-16,0 9-75 15,-9 2-115-15,-33-14-179 16</inkml:trace>
  <inkml:trace contextRef="#ctx0" brushRef="#br0" timeOffset="405">17092 2823 51 0,'0'0'383'0,"0"0"-202"0,0 0 5 16,0 0-19-16,0 0-15 15,0 0-48-15,0-61-21 16,0 58-4-16,0 3-34 16,0-4-1-16,0 2-9 15,0 2-25-15,0 0 15 16,0 0-25-16,0 24-1 16,0 25-1-16,0 24 4 15,10 12 2-15,-1 8-4 16,0 15 7-16,-9 8-4 15,0 14-3-15,0 0-5 16,0 2-8-16,-9 7-108 16,9 4-141-16,0-8-218 0</inkml:trace>
  <inkml:trace contextRef="#ctx0" brushRef="#br0" timeOffset="983">17326 5670 771 0,'0'0'251'0,"0"0"-59"15,0 0-25-15,0 0-61 16,-18-151-37-16,18 145 5 15,0 6-33-15,0 0-13 16,0 0-28-16,0 25 3 16,18 26-3-16,5 21 0 15,-5 7 2-15,-18 8-1 16,9 16 2-16,-9 1-3 0,0 11 0 16,0 7-7-1,0 6-26-15,0 0-90 0,-18-2-67 16,-5-18-259-16</inkml:trace>
  <inkml:trace contextRef="#ctx0" brushRef="#br0" timeOffset="1493">17514 7417 749 0,'0'0'316'16,"0"0"-144"-16,0 0-39 0,0 0-33 15,0 0-28-15,0 0-38 16,-28-67-12-16,28 67-14 15,0 24-4-15,0 22-4 16,0 8 3-16,0 15 1 16,0 4 11-16,0 5-15 15,0 8 4-15,9 5 6 16,0 6-4-16,1 0-6 16,12-4 0-16,6-10-4 15,-10-2-13-15,14-12-99 16,-4-5-84-16,13-5-126 15,-23-9-401-15</inkml:trace>
  <inkml:trace contextRef="#ctx0" brushRef="#br0" timeOffset="1958">17742 9232 997 0,'0'0'165'16,"0"0"-16"-16,0 0-23 15,0 0-32-15,0 0-23 16,0 0-35-16,-18-62-13 15,18 71-23-15,-14 40 4 16,14 27-4-16,0 23 6 16,-18 10-1-16,9 7 2 0,-9 7-1 15,-5 2-6-15,23-6 0 16,-9-16-2 0,9-13-11-16,0-11-121 0,-10-12-204 15</inkml:trace>
  <inkml:trace contextRef="#ctx0" brushRef="#br1" timeOffset="1.08906E6">11398 3850 516 0,'0'0'174'15,"0"0"-2"-15,0 0-45 16,0 0-34-16,0 0 15 15,0 0-61-15,0-62-19 16,0 62-28-16,-9 16-15 16,-14 30 15-16,5 9 1 15,-10 3 3-15,5-2-4 0,14-6 12 16,9-1-14 0,0-11 2-16,9-3 0 0,42-11-7 15,17-10 5-15,19-8-3 16,14-6-9-16,0 0-37 15,-5-17 0-15,-27-10-43 16,-10 6-20-16,-41 2 25 16,-4-2 13-16,-14 1 18 15,0-4 46-15,0 4 12 16,0 2 5-16,0 4 21 16,-14 8 26-16,14 0 46 15,0 6-45-15,0 0-6 16,0-3 0-16,0 3-24 0,0 0 3 15,0 0-26 1,0 5 4-16,-9 31-6 0,9 9 2 16,-18 1 0-16,9-1 2 15,0 0 6-15,-14-7-5 16,14-9-3-16,-1-12 0 16,1-11-3-16,9-3 4 15,0-3-1-15,0 0 16 16,0 0-11-16,0-21 25 15,0-17-30-15,0-13 0 16,19-11-1-16,13-8 1 16,4 0 0-16,-4-3-1 15,-4 12 6-15,4 11-5 16,-5 18 0-16,-8 18 1 0,-6 10-10 16,15 4 1-16,-10 0-5 15,-4 36 11-15,-5 10-12 16,-9 7-15-16,0 5 19 15,-41 1-5-15,0-7 15 16,-5-2-22-16,14-12-2 16,13-9 10-16,19-12-48 15,0-5 25-15,0-6 19 16,42-6 10-16,13 0 4 16,18 0 4-16,-5-18 0 15,1-8 5-15,-9-6 2 16,-15 0-4-16,-3 2 12 15,-10 4 1-15,-23 3 39 0,-9 6 2 16,0 5-6 0,0 3 24-16,0 7-44 0,0 2-6 15,0 0-25-15,0 2-19 16,0 27 18-16,0 9 1 16,0 3 0-16,0-3-2 15,0-7 7-15,9-1-5 16,-9-6 0-16,9-7 4 15,-9-9-5-15,0-8 1 16,9 0 0-16,0 0 17 16,14-14-16-16,5-23 2 15,13-13-3-15,-4-14 7 0,13-3-7 16,-9-3 0 0,-4 5 0-16,-14 10 1 0,-5 17 4 15,-9 21-5-15,-9 17 0 16,9 0-9-16,0 17 2 15,5 24 1-15,-5 11 6 16,0-1-8-16,1-3 10 16,-10-5-2-16,18-10 0 15,-4-6 2-15,-5-15-10 16,0-11-4-16,9-1 12 16,-9 0-2-16,23-26 4 15,5-11-2-15,-5-1 1 16,-4 9 8-16,4 5-9 15,-23 16 0-15,9 8 0 16,-9 0-8-16,23 8-2 0,-4 24 10 16,-5 12 0-16,4 0-12 15,-18 5-31-15,14 1-100 16,-23-6-124-16</inkml:trace>
  <inkml:trace contextRef="#ctx0" brushRef="#br1" timeOffset="-112012">9581 5291 355 0,'0'0'150'16,"0"0"-17"-16,0 0 0 15,0 0-12-15,0 0-12 16,0 0-30-16,0 0-45 16,0-41-2-16,0 41-10 15,0 0-18-15,0 21-3 16,-28 19 7-16,-22 19 21 16,-19 11 0-16,1 11-28 15,-24 21 14-15,-4 18 19 16,-23 6-26-16,0 7 15 15,0-4-15-15,23-7-8 0,4-7 11 16,14-14-10-16,19-16-1 16,9-15 0-16,13-18 8 15,5-11-8-15,14-12 0 16,-5-8 1-16,4-6-3 16,19-10 3-16,0 1-1 15,0-6 3-15,0 0 3 16,0 0-1-16,0 0-5 15,0 0 5-15,0 0-2 16,0 0-2-16,0 0-1 0,0 0 8 16,0 0-4-1,0 0 10-15,0-3 3 0,0-23-2 16,0-6-15-16,0-6-6 16,-9-3 6-16,9 0 0 15,-9 3 8-15,0 6-8 16,0 9 0-16,-5 3 1 15,5 2-9-15,0 6 8 16,0 4 0-16,0-1-2 16,9 6 12-16,0 0-10 15,0-3 0-15,0 0 0 16,0 2-8-16,0 2 8 16,0 0 0-16,0 2-2 15,0 0 12-15,0 0-10 16,0 0 0-16,0 0 2 0,0 0-9 15,0 0 7-15,0 0 0 16,0-9 3-16,-10-4-3 16,10 3 0-16,-13-5 0 15,3 6 1-15,10 3-7 16,-9 4 6-16,9 2 0 16,0 0-5-16,-9 0-7 15,9 0 6-15,0 8-5 16,0 18 11-16,0 1-7 15,0 2 7-15,0 3 0 16,0 3-4-16,0 6 10 16,9-1-6-16,10-4 0 0,4-2 4 15,4-4-15-15,14-7 11 16,-4-6-5-16,22-5 5 16,15-10-32-16,12-2 10 15,24 0-26-15,-4-26-101 16,3-8-76-16,-40-10-149 15</inkml:trace>
  <inkml:trace contextRef="#ctx0" brushRef="#br1" timeOffset="-110677">9668 5404 245 0,'0'0'145'0,"0"0"-40"0,0 0 13 16,0 0 8-16,0 0-49 15,0 0-3-15,-18-11-6 16,18 11-18-16,0 0-8 15,0 0-35-15,0 0-7 16,9 15-1-16,32 29 1 16,18 13 38-16,10 13-20 15,18 9 0-15,14 6 16 16,18 8-27-16,18 6 14 16,32-2-5-16,-4-7-14 0,-5-3 14 15,-4-13-16 1,-37-7 0-16,-9-13-5 0,-23-6 10 15,-28-7-5-15,1-9 0 16,-19-9 3-16,-13-6-7 16,4 0 4-16,-23-7 0 15,0-4-4-15,-9-1 7 16,0-5-3-16,0 3 0 16,0-3 2-16,0 0 4 15,0 0-4-15,0 0 1 16,9 0 18-16,-9 0-19 15,0 0 16-15,0 0 1 16,0 0-18-16,0 0 26 16,0 0-21-16,0 0 1 0,0 0 5 15,0 0-8-15,0 0-4 16,0 0 0-16,0 0 5 16,0 0-3-16,0 0-2 15,0 0 0-15,0 0-6 16,9 0 2-16,-9 0 4 15,0 0-1-15,0 0-5 16,0 0-1-16,9 0 5 16,-9 0 0-16,14 3 0 15,-5 3 4-15,0-3-2 16,1 0 0-16,-1 0 5 16,-9 0-9-16,0 2 4 15,9 1 0-15,-9 0-3 0,14-6 6 16,-14 3-3-1,0-3 0-15,9 0 7 0,-9 0-12 16,0 0 5-16,0 0 0 16,0 0-4-16,0 0 9 15,0 0-5-15,0 0 0 16,0 0 6-16,0 0 1 16,0 0-7-16,-9 0 0 15,-23 0 2-15,-19-3 2 16,-17-11-2-16,-1-1-2 15,0 0 6-15,-9-3-8 16,10 1 2-16,-1 3 0 0,10-4-3 16,8 1 6-16,10 0-3 15,14-4 0-15,17 1 4 16,10 2-12-16,0 1 8 16,0 6 0-16,0 3 0 15,0 6 3-15,0 2-3 16,0 0 0-16,0 0-19 15,0 2 12-15,28 24-10 16,22 5 17-16,1-3 1 16,8-1 0-16,-13-1-1 15,4 1 0-15,1-4 6 16,-10-3-9-16,5-2 3 16,4-10 0-16,9-4 2 0,-8-4 2 15,8 0-4 1,-8-4 1-16,4-16 5 0,4-8-2 15,14-11-4-15,5-7 2 16,-9-4 2-16,-10-1-1 16,-22 4-3-16,4 4 0 15,-23 12-20-15,-18 6-79 16,0 20-109-16,-9 5-68 16,-50 0-315-16</inkml:trace>
  <inkml:trace contextRef="#ctx0" brushRef="#br1" timeOffset="-109972">7420 6775 327 0,'0'0'149'15,"0"0"-53"-15,0 0-24 0,0 0-15 16,0 0-13-16,0 0-16 16,-41-11-6-16,41 11-20 15,0 0 14-15,0 0-16 16,32 0 8-16,28 11 14 15,27 1 29-15,41-3-15 16,23-4 13-16,32-5-26 16,28 0 5-16,4 0-12 15,-9 0-16-15,-19 0 14 16,-45 0-14-16,-37 0 0 16,-54 0 5-16,-19 0-1 15,-32 0-4-15,0 0 0 16,0 0-11-16,0 0 9 0,-14 0-32 15,-4 0-5-15,-10 4-60 16,-4 4-49-16,-4 2-32 16,-5-2-89-16</inkml:trace>
  <inkml:trace contextRef="#ctx0" brushRef="#br1" timeOffset="-108878">7558 6828 144 0,'0'0'205'16,"0"0"-85"-16,0 0-15 16,0 0 18-16,0 0-37 15,0 0-44-15,0-9 3 0,0 9-25 16,0 0-7-16,0 0-1 15,0 0-10-15,-10 24-2 16,1 19 36-16,-9 13-12 16,-5 14 20-16,14 17-23 15,-19 19 49-15,15 7-17 16,4 6-50-16,-10-2 24 16,19-6-10-16,-9-15-14 15,9-20 18-15,0-17-10 16,0-19-7-16,0-10 9 15,0-16-8-15,0-5-4 16,0-6-1-16,0-3 5 0,0 0 2 16,0 0-6-1,0 0-1-15,0 0 11 0,0 0-4 16,0 0-7-16,0 0 0 16,28 0-1-16,31 0 1 15,42 0 0-15,36-9 1 16,19-6-3-16,13 4 7 15,-9 2-5-15,-22 7 0 16,-10 2 3-16,-18 0-9 16,-23 0 6-16,0 0 0 15,-19 0-2-15,-8 2 7 16,-1 4-5-16,1 2 0 16,8-2 5-16,1 0-8 0,0 3 3 15,-10-6 0 1,-8-3-3-16,-10 0 9 0,-14 0-6 15,-4 0 0-15,-14 0 3 16,-9 0-3-16,0 0 0 16,0 0 0-16,0 0-2 15,0 0 10-15,0 0-8 16,0 0 2-16,0 0 3 16,0 0 1-16,0 0-6 15,0 0 0-15,0 0 6 16,0-6-2-16,0-17-4 15,10-6 11-15,-10-7-10 16,0-7 15-16,0-8-9 16,0-3 7-16,0-9 12 0,0-12-24 15,0-10 7-15,0-5-3 16,0-5 0-16,0-2-4 16,0 7-2-16,27 8 0 15,5 13-5-15,-14 10 9 16,1 18-4-16,-19 15 0 15,0 9 10-15,0 5-9 16,0 0-1-16,0 4 0 16,0-4 2-16,0 0 2 15,-10 3-4-15,-17-2 0 16,-5 5-3-16,-5 3-2 16,-31 3 2-16,-33 0-8 15,-36 12 9-15,-24 14-69 0,-3-1-61 16,-6-1-65-16,51-12-82 15,41-9-128-15</inkml:trace>
  <inkml:trace contextRef="#ctx0" brushRef="#br1" timeOffset="-108406">8267 6901 446 0,'0'0'105'0,"0"0"-34"16,0 0-5-16,0 0-14 15,0 0-24-15,0 0-1 16,32-29 30-16,-32 29-6 16,0 0-1-16,0 0-9 15,0 0-37-15,0 0 0 16,0 20-4-16,0 20 0 16,0 26 67-16,0 6-49 0,0 15 7 15,0 18 18 1,0 3-23-16,0 7 3 15,0-11-15-15,0-12-7 0,9-18 3 16,0-15-3-16,1-12-1 16,-1-12 0-16,-9-9 7 15,14-14-9-15,-14-6 2 16,0-4-3-16,0-2-1 16,0 0-61-16,0 0-61 15,-23-26-137-15,-23-12-15 16</inkml:trace>
  <inkml:trace contextRef="#ctx0" brushRef="#br1" timeOffset="-107880">7814 7338 269 0,'0'0'189'0,"0"0"-73"15,0 0 17-15,0 0-48 16,0 0-12-16,0 0-10 16,23-78-30-16,-23 78 0 15,0 0-7-15,0 0-18 16,0 0 10-16,0 0-18 16,0 0-2-16,0 0-1 15,0 0-10-15,0 0 13 16,-23 12 1-16,5 4 9 0,8 6-17 15,1-3 7-15,-4 5 0 16,13 6-4-16,0-2-2 16,0 4 5-16,32-1-10 15,9 6-2-15,5-8 12 16,-5 0-16-16,0 3 17 16,-14-6-2-16,-8 0 6 15,-10-2-5-15,-9-4 1 16,0-2-11-16,0-4 6 15,-9-5-3-15,-19-3 8 16,-13-6 7-16,5 0-1 0,-6 0-4 16,15-15-2-1,-5-15 7-15,23-7-3 0,9-3-4 16,0-2 0-16,0 5 2 16,41-7 0-16,14 3-2 15,4 0 0-15,1 7-16 16,-19 8-49-16,-14 1-96 15,-13 9-136-15</inkml:trace>
  <inkml:trace contextRef="#ctx0" brushRef="#br1" timeOffset="-107322">8839 7292 494 0,'0'0'142'0,"0"0"1"15,0 0-19-15,0 0-52 16,0 0-29-16,0 0-7 16,0-6-16-16,0 6 11 0,0 0-20 15,0 0-4-15,0 0 3 16,0 0-10-16,0 0-1 16,0 0-1-16,0 8 2 15,0 10 4-15,0 2-4 16,0-2 0-16,0 6 1 15,23-1 4-15,5 6-5 16,4-2 0-16,4-1 5 16,-4 0-1-16,5-2-4 15,-14 1 0-15,4-1-2 16,-8-7 5-16,-6 0-3 16,-3-2 0-16,-10-3 3 15,0 2-10-15,0-5 7 16,-23 0 0-16,-23 1 11 15,5-10-7-15,-19 0-1 0,24 0-3 16,-15 0-51-16,1-7-66 16,32-11-49-16,-5-5-35 15,23-6-37-15,0-6-153 16</inkml:trace>
  <inkml:trace contextRef="#ctx0" brushRef="#br1" timeOffset="-107269">8839 7292 228 0</inkml:trace>
  <inkml:trace contextRef="#ctx0" brushRef="#br1" timeOffset="-107205">8839 7292 228 0,'119'-24'123'0,"-110"18"-21"0,-9 6 15 0,14-2-28 16,14 2-73-16,13 0-11 15,28 0-10-15,-10 0-139 0</inkml:trace>
  <inkml:trace contextRef="#ctx0" brushRef="#br1" timeOffset="-106413">10904 6735 120 0,'0'0'348'0,"0"0"-250"0,0 0-33 16,0 0 41-16,0 0-40 16,0 0-23-16,100 0-23 15,47 0-15-15,77 0 55 16,46 0-32-16,5 0-28 16,-19-3 10-16,-27 3-8 15,-41 0 2-15,-23 0 19 16,-28 0-13-16,-9 3 13 15,-18 5-12-15,-19-5-9 16,-13 3 25-16,-18-4-17 0,-24-2-1 16,-13 4-9-1,-23-1 5-15,0 0-10 0,-23 6-7 16,-54 8-114-16,-52 1-111 16,-26 7-228-16</inkml:trace>
  <inkml:trace contextRef="#ctx0" brushRef="#br1" timeOffset="-105148">11188 6787 37 0,'0'0'327'0,"0"0"-195"16,0 0-8-16,0 0-8 15,0 0-43-15,0 0-18 16,-28-47-12-16,28 47-10 16,0 0-6-16,0 0-27 15,0 30 0-15,0 19 25 16,-9 15 27-16,0 7-11 15,9 16 5-15,0 18-2 16,0 15-6-16,0 2-34 16,0 3 19-16,0-14-10 15,0-12-6-15,0-8 26 16,0-15-26-16,9-9-3 16,0-6 7-16,0-14-4 15,10-8-1-15,-19-17-3 0,13-7 4 16,-13-9-3-16,0-1-4 15,0-2 0-15,0 0 2 16,0-3 8-16,0 0-10 16,0 0 0-16,0 0 8 15,9 0-11-15,19 0 3 16,22 0 0-16,37 0 6 16,23-8-1-16,27-10-5 15,5 1 0-15,-4-2 5 16,8 6-11-16,1-3 6 15,4 2 0-15,-5 0-2 16,1 2 9-16,4 0-7 16,-14 2 0-16,-9 3 5 0,0 4-9 15,-32 3 4-15,5 0 0 16,-23 0-4-16,-19 0 7 16,-8 0-3-16,-24 0 0 15,5 0 6-15,-13 0-11 16,13 0 5-16,-14 0 0 15,0 0-1-15,14 0 3 16,-23 3-2-16,10-3 0 16,-10 2 4-16,-9-2-9 15,14 5 5-15,-5-4 0 16,-9-1-4-16,9 0 7 16,-9 0-3-16,9 3 0 15,-9-3 3-15,0 0-3 16,0 0 0-16,0 0 0 0,0 0 0 15,0 0 9-15,0 0-6 16,0 0 14-16,0-9 24 16,0-14-17-16,-18-8-24 15,-5-8 0-15,-5 1 5 16,10-8 1-16,-14-5-4 16,14 0-2-16,-1-5 6 15,-3 1-6-15,12-8 0 16,1 3 0-16,9-1-2 15,0 0 6-15,0-1-4 16,0-2 0-16,0 4 5 16,0 0-6-16,0 5 1 0,0 3 0 15,0 2-3-15,-9 4 6 16,0 5-3-16,-5 5 0 16,-4 10 6-16,18 9-5 15,-9 3-1-15,9 2 0 16,0 6-2-16,-9 0 4 15,9 6-2-15,-10 0 0 16,10 0-7-16,-9 0 2 16,-4 0-1-16,-24 0 5 15,-23 0-10-15,-8 0 11 16,-24 0-10-16,14 0-54 16,-9 0-64-16,-4 12-14 15,22 8-42-15,10 9-108 0,8 7-186 16</inkml:trace>
  <inkml:trace contextRef="#ctx0" brushRef="#br1" timeOffset="-104678">12414 6965 372 0,'0'0'155'0,"0"0"-7"0,0 0-30 15,0 0 0-15,0 0-26 16,0 0-17-16,-78-146 10 16,78 144-32-16,0 2-18 15,0 0 1-15,0 0-30 16,0 0 3-16,0 0-9 15,0 20-3-15,0 24 3 16,0 14 38-16,19 12-34 16,-10 14 24-16,9 18-22 15,-9 13 8-15,-9 10 2 16,0-3-13-16,0-5 9 16,0-10-12-16,-18-17 2 15,0-13 9-15,9-16-8 16,-1-17-3-16,10-6 0 0,0-12 9 15,0-6-7-15,0-5-2 16,0-6 1-16,0-6-3 16,0 0 4-16,0-3-2 15,0 0 0-15,0 0-11 16,0-20-48-16,-22-22-146 16,-6-10-214-16</inkml:trace>
  <inkml:trace contextRef="#ctx0" brushRef="#br1" timeOffset="-104116">11705 7135 203 0,'0'0'286'15,"0"0"-190"-15,0 0-14 16,0 0 13-16,0 0-61 16,0 0-26-16,36-36 18 15,6 33-6-15,-15 3 13 16,14 0-15-16,0 0-12 16,-4 0 14-16,-19 18-20 15,5 5 0-15,-14 3-1 0,-9 4 0 16,0 5 1-16,-18-7 3 15,-23 4 0-15,-9-2 1 16,-1-6-2-16,5-7-2 16,14-6 3-16,14-5 4 15,18-6-7-15,0 0 6 16,0 0-5-16,0 0 18 16,0 0-19-16,0 0 2 15,28 0-4-15,13 0-1 16,9 0 3-16,0 3 0 15,-4 20-3-15,-5 1-4 16,-13 8 5-16,-5 3 2 0,-14 1 22 16,-9 4-16-1,0 1 12-15,-32-7-5 0,-5-7-12 16,-13-10 11-16,0-6-10 16,-19-3 0-16,9-8 6 15,1 0-3-15,-1 0-5 16,33 0 0-16,-5-19-94 15,32-4-37-15,0-9-133 16,59-9-294-16</inkml:trace>
  <inkml:trace contextRef="#ctx0" brushRef="#br1" timeOffset="-103619">12689 7230 489 0,'0'0'152'16,"0"0"-63"-16,0 0 29 15,0 0-42-15,0 0-43 0,0 0 0 16,-18-11-27 0,18 11 6-16,0 0-4 0,0 0-6 15,0 0 26-15,0 0-10 16,18 0-3-16,14 0 29 16,5 0-37-16,-5 0 3 15,4 0-10-15,-13 9 8 16,5 2-9-16,-10 6 1 15,5 4 0-15,-14 2-5 16,0 9 9-16,0 10-4 16,-9 4 3-16,0 7 1 15,0-1 9-15,0-8-12 16,0-7 0-16,0-4 3 16,0-7-1-16,9-5-3 15,-9-4 1-15,0-2 5 16,14-4-12-16,-5 1 1 15,0-6-116-15,10-4-120 0,-1-2-119 16</inkml:trace>
  <inkml:trace contextRef="#ctx0" brushRef="#br1" timeOffset="-103421">12849 7633 356 0,'0'0'163'15,"0"0"-48"-15,0 0-17 16,0 0-10-16,0 0-60 0,0 0-25 16,69-17 20-1,-1 7-15-15,10-1-7 0,-9 2-1 16,-10 3-19-16,-40 4-187 16,-6 2-151-16</inkml:trace>
  <inkml:trace contextRef="#ctx0" brushRef="#br1" timeOffset="-122190">3690 5647 357 0,'0'0'211'0,"0"0"-105"16,0 0 18-16,0 0 4 15,0 0-30-15,0 0-10 0,0 0-26 16,9-12-12-16,-9 9 7 16,0 3-27-16,9 0 3 15,-9 0 1-15,0 0-16 16,0 0 16-16,0 0-16 15,0 0-13-15,0 0 13 16,0 0-16-16,0 0 0 16,-18 9-2-16,-60 29 8 15,-32 21 1-15,-9 13-9 16,0 1 3-16,5-3-4 16,-5 0 3-16,9 0-2 15,-9 0 0-15,0 0 7 16,13 3-7-16,6 0 0 0,-10 0 0 15,5 0-4-15,4-3 6 16,14-1-2-16,4-5 0 16,24 1 5-16,13-13-5 15,5-8 0-15,23-12 0 16,-5-11-5-16,14-3 5 16,-1-4 0-16,1-1 0 15,9-6 5-15,-9-1-5 16,9-3 0-16,0-3 1 15,0 0-3-15,0 0 5 16,0 0-3-16,0 0 11 16,0 0-11-16,0 0 19 15,0 0-8-15,0 0-10 0,0 0 12 16,0 0-11 0,0 0-2-16,0-11 5 0,0-10-2 15,0-6-3-15,0-3 0 16,0-3 2-16,9-3-7 15,-9-1 5-15,9 4 0 16,1 1-1-16,-10 6 8 16,0 6-7-16,0 8 0 15,0 7 1-15,0 5-4 16,0 0 3-16,0 0 0 16,0 0-5-16,0 0 0 15,0 0 5-15,0 0 0 0,0 0 1 16,0 0-8-16,0 0 7 15,0 0 0-15,0 0-3 16,0 0 1-16,0 0-1 16,0 0-1-16,0 17-10 15,-19 18 14-15,-22 15 0 16,5 1 2-16,-15 2-4 16,19-9 9-16,14-6-7 15,0-8 0-15,18-8-1 16,0-4-6-16,0-4 7 15,0 1 0-15,9 0-5 16,41-1 7-16,10-4-7 16,8-5 3-16,19-5-33 0,14 0-51 15,-14 0-89-15,-9 0-158 16,-19 0-309-16</inkml:trace>
  <inkml:trace contextRef="#ctx0" brushRef="#br1" timeOffset="-120668">3639 5710 414 0,'0'0'181'0,"0"0"-53"16,0 0-12-16,0 0-4 16,0 0-38-16,0 0 23 15,-45-66-35-15,45 66-27 0,0 0-10 16,0 0-25-1,0 8 0-15,27 34 0 0,14 16 6 16,19 15 30-16,-14-1-30 16,13 4 2-16,10 1 23 15,-10-2-24 1,10 1 14-16,4-6-4 0,5-1-14 16,-9-7 17-16,-1-3-18 15,-8-4 0-15,-10-6 0 16,-13-2 4-16,4-4-6 15,-14-4 0-15,5-7 6 16,-13-6-5-16,-10-5-1 16,0-7 0-16,-9 0-1 15,14-2 4-15,-5 0-3 16,0-4 0-16,0-2 3 0,0-2-2 16,1-2-1-16,3 2 0 15,-13-2-3-15,9-2 8 16,-9 0-5-16,0 0 0 15,0 0 4-15,0 0-5 16,0 0 1-16,0 0 0 16,0 0-3-16,0 0 9 15,0 0-6-15,0 0 1 16,0 0 4-16,0 0 4 16,0 0-9-16,0 0 0 15,0 0 21-15,0 0-8 16,0 0 6-16,0 0-7 0,0 0-11 15,0 0 12-15,0 0-13 16,0 0 0-16,0 0-6 16,0 0 6-16,0 0 0 15,0 0 0-15,0 0-8 16,0 0 5-16,0 6-6 16,10 3 6-16,8 0-3 15,-9-1 9-15,14-2-3 16,-14 0 0-16,9 0 3 15,-8-3-4-15,-10-1 1 16,0 2 0-16,0-4-4 16,0 0 7-16,0 0-3 15,0 0 0-15,0 0 4 0,0 0-5 16,0 0 1-16,0 0 0 16,0 0-4-16,0 0 7 15,0 0-3-15,0 0 2 16,0 0 3-16,0 0 1 15,0 0-5-15,-10 0 1 16,-17-21-1-16,-14-2-1 16,-10 2 0-16,1-1-1 15,13 4 6-15,-13 6-8 16,9 3 3-16,4 4-1 16,5 5-7-16,14 0 5 15,9 0 3-15,9 0-2 0,0 0-2 16,0 0 0-1,0-4 4-15,0 4-4 0,0 0-2 16,0 0-1-16,9 0 7 16,0 0-3-16,9 7 8 15,-4 12-5-15,14-1 0 16,-10 2 0-16,14-2-6 16,-5 0 6-16,15-10 0 15,-1 1-2-15,-5-6 1 16,15-3 1-16,-10 0 0 15,5 0 1-15,4 0-5 16,0 0 5-16,10-26-1 16,-1-6 3-16,-8-6 3 0,-15-3-4 15,-4-3-2-15,-4-2-5 16,-10-4-27-16,5-3-129 16,5-2-151-16,-6 3-348 15</inkml:trace>
  <inkml:trace contextRef="#ctx0" brushRef="#br1" timeOffset="-119638">998 7575 87 0,'0'0'145'0,"0"0"-35"15,0 0 1-15,0 0 9 16,0 0 2-16,0 0-29 15,-169-68-27-15,151 60 10 16,8 2-11-16,-3 3-20 16,13 3 14-16,-10 0-23 15,10 0-15-15,0-3 0 16,0 3-17-16,0 0 1 16,0-2-5-16,0 2-2 15,10 0-2-15,40 0-18 16,28 0 22-16,41 0 10 0,32 0-3 15,37 0-7 1,8 0 0-16,10 0 3 16,-18 0-1-16,-19 0-2 0,-31 0 0 15,-33 0 2-15,-46 8 0 16,-17 1-3-16,-24 0 1 16,-18-3-5-16,0 2 1 15,0 4-50-15,-46 5-73 16,-36 7-99-16,-23-1-186 15</inkml:trace>
  <inkml:trace contextRef="#ctx0" brushRef="#br1" timeOffset="-118477">669 7517 104 0,'0'0'179'0,"0"0"-47"16,0 0 4-16,0 0-10 15,0 0-36-15,0 0-20 16,0 0-32-16,0-24-12 0,0 24 1 16,0 0-25-16,0 26 8 15,0 12 41-15,0 15-11 16,0 5-10-16,0 3-10 16,0 13 8-16,0-2 14 15,-10 7-35 1,1 0 9-16,-9 5-3 0,9-2-13 15,0-7 8-15,9-7-8 16,0-9 1-16,0-14 0 16,0-12 0-16,0-12-1 15,0-13 0-15,0-5 5 16,0-3-5-16,0 0 1 16,0 0 0-16,9 0 18 15,-9 0-19-15,27 0 8 16,24 0-2-16,26-18 2 0,33 1 2 15,18 0-10-15,-9-1 0 16,1 6-3-16,8 3 5 16,-9 0-2-16,-5 1 0 15,5 2 5-15,-9 4-5 16,0 2 0-16,-14 0 0 16,-4 0-5-16,-5 0 7 15,-19 0-2-15,1 0 0 16,-19 8-1-16,-9-2 0 15,-13 0 1-15,-10-1 0 16,5-2-4-16,-14 2 6 16,0-5-2-16,-9 0 0 0,0 0 5 15,10 1-7-15,-10-1 2 16,0 0 0-16,0 0 3 16,0 0-1-16,0 0-2 15,0 0 10-15,9 0-10 16,-9 0 12-16,13-12-12 15,-3-4 0-15,-1-8 5 16,-9-2-2-16,9-3 0 16,0-7 19-16,-9-9-8 15,0-3 11-15,9-8-16 16,-9-2-9-16,0 0 26 16,0 3-26-16,0-1 12 15,0 4 0-15,0 2-11 0,0 1 8 16,0-3-9-1,0-7 7-15,0 6-8 0,0 4 1 16,0 14 0-16,0 11 0 16,0 10 9-16,0 4-8 15,0 8-1-15,0-6 7 16,-9-4-9-16,-9 2 2 16,-1-4 0-16,-31 2-5 15,0 4-3-15,-37 2 7 16,-32 6-6-16,0 0-33 15,-19 11-30-15,10 30-54 16,9 12-46-16,28 5-100 0,31 4-343 16</inkml:trace>
  <inkml:trace contextRef="#ctx0" brushRef="#br1" timeOffset="-118027">1502 7681 243 0,'0'0'158'16,"0"0"-43"-16,0 0 7 0,0 0-19 15,0 0-27-15,0 0 34 16,36-112-65-16,-36 112 23 16,0 0-8-16,0 0-27 15,0 0 9-15,0 0-24 16,0 0-7-16,0 0-11 16,0 11-5-16,0 31 5 15,0 13 27-15,-18 9-15 16,9 6 8-16,9 9-14 15,0 5 3-15,0 1 7 16,0-7-10-16,0-5-5 16,0-17-1-16,9-12 5 0,9-18-7 15,-18-11 2 1,0-10-4-16,0-5 3 0,0 0-68 16,0 0-30-16,-18-5-108 15,-32-19-74-15,8-5-120 16</inkml:trace>
  <inkml:trace contextRef="#ctx0" brushRef="#br1" timeOffset="-117645">1016 7936 342 0,'0'0'141'0,"0"0"-11"16,0 0-13-1,0 0-26-15,0 0-35 0,0 0-2 16,-18-91-16-16,18 89-35 16,0 2 4-16,9 0-7 15,10 0 0-15,13 6-7 16,-14 14 2-16,0 3 5 16,1 3 0-16,-19 7 1 15,0 5-3-15,0 4 2 16,0-2 0-16,-28 0-3 15,10-8 7-15,-14-6-4 16,13-5 0-16,10-6 2 0,0-10-4 16,-5 1 2-16,14-6 0 15,0 0-5-15,0 0 9 16,0 0-4-16,0 0 0 16,42 0-3-16,17 0-10 15,10-14-10-15,-1 2-116 16,1 3-146-16</inkml:trace>
  <inkml:trace contextRef="#ctx0" brushRef="#br1" timeOffset="-117046">1886 7890 292 0,'0'0'206'16,"0"0"-51"-16,0 0-4 15,0 0-34-15,0 0-34 16,0 0-50-16,9-19-12 15,-9 19-21-15,0 0-1 16,0 0-1-16,0 7-13 16,0 17 15-16,0 4 11 0,0 2-9 15,-9-7-2-15,9-1 0 16,0-6 6-16,0-6-7 16,0-6 1-16,0 0 0 15,0-2-3-15,0 4 6 16,19-6-3-16,22 0 0 15,-5 0 0-15,15 0-5 16,8 0 5-16,-18 0 0 16,-13-3 1-16,-1-2 4 15,-13-3-5-15,-14-5 11 16,0 1-10-16,0 1 26 16,0-4 9-16,0 3 16 15,0 4 12-15,0-1-37 0,0 6 7 16,0 1-3-16,0 2-17 15,0 0 4-15,0 0-18 16,0 0-13-16,0 8 8 16,0 27-10-16,-23 11 15 15,14 10 0-15,0 0 9 16,9 5-18-16,0-3 1 16,0-2-145-16,0-10-163 15</inkml:trace>
  <inkml:trace contextRef="#ctx0" brushRef="#br1" timeOffset="-116235">4312 7376 296 0,'0'0'119'16,"0"0"-58"-16,0 0 45 15,0 0 6-15,0 0-27 16,0 0-12-16,-68-23-41 16,68 23-8-16,0 0-1 15,9 0-21-15,50 0 3 0,51 0 13 16,55 0 8-16,32 0-2 15,22 0-23-15,6 0 0 16,4 0 5-16,-23 0-1 16,-37 0-5-16,-23 0 0 15,-36 6 7-15,-32 3-12 16,-18-1 5-16,-19 4 0 16,-14 0-1-16,-4-7 8 15,-5 4-7-15,-8-6 0 16,-1 0 4-16,-9-3-14 15,0 6 10-15,0-1-24 16,-28 1-137-16,-40 5-205 16</inkml:trace>
  <inkml:trace contextRef="#ctx0" brushRef="#br1" timeOffset="-115126">4271 7481 147 0,'0'0'101'16,"0"0"11"-16,0 0-17 15,0 0 2-15,0 0-29 16,0 0-9-16,0-33 41 16,0 32-25-16,0 1-5 0,0 0-21 15,0 0-28-15,0 0-6 16,0 1-15-16,0 32 0 16,0 17 30-16,0 8 14 15,0 6 2-15,0 4-20 16,0 4-6-16,9 6 7 15,5 8-26-15,-5 1 10 16,0 4-9-16,0-6 8 16,-9-9-7-16,10-19-3 15,-1-15 0-15,14-14-2 16,-5-10 9-16,0-6-7 16,5-10 10-16,14 2-8 15,-5-4 37-15,4 0-14 0,24 0-8 16,-1 0-6-1,19-4-6-15,23-7-5 0,18 0 0 16,27-2 5-16,15 2-9 16,-6-1 4-16,5 4 0 15,-22 2-4-15,-19 2 6 16,-23 4-2-16,-5 0 0 16,-31 0 5-16,-1 0-9 15,1 0 4-15,-5 6 0 16,4-2-3-16,10-2 6 15,-9-2-3-15,-1 0 0 16,-9 0 4-16,-18 0-7 0,-22 0 3 16,-1 0 0-1,-9 0-1-15,0 0 4 0,0 0-3 16,0 0 0-16,9 0 8 16,-9 0-6-16,0 0-1 15,0 0 0-15,0 0 12 16,0 0-10-16,0-8 2 15,0-7 16-15,0-8-12 16,0-4 12-16,0-1-18 16,0-8-1-16,-18-2 12 15,-5-2-14-15,4-7 11 16,10-3-2-16,-9-2-7 16,9-13 9-16,-14-1-11 15,14 1 0-15,-10-1-1 16,10 4 5-16,-4 1-4 0,13 3 0 15,0 3 4-15,0-1-6 16,0 6 2-16,0 6 0 16,0 9-2-16,0 9 6 15,0 8-4-15,-10 10 0 16,1 0 4-16,-9-2-13 16,-23 2 9-16,-19 2-11 15,-27 2 7-15,-4 4-20 16,-15 0-31-16,15 32-44 15,13 24-112-15,0 14-154 0</inkml:trace>
  <inkml:trace contextRef="#ctx0" brushRef="#br1" timeOffset="-114615">5370 7294 423 0,'0'0'186'0,"0"0"-9"16,0 0-35-16,0 0-29 16,0 0-48-16,0 0-54 15,0-10-10-15,0 55 1 16,0 23 70-16,0 8-31 15,18 2-13-15,-9 1-3 16,9 3 11-16,5 3-26 0,-23 2 1 16,9 6 2-1,-9 1-11-15,0-7 5 0,10-4-7 16,-10-14 3-16,0-14-4 16,9-17 2-16,-9-18-1 15,0-8 0-15,0-9 2 16,0-3-7-16,0 0-21 15,0 0-98-15,-9-27-145 16,-19-16-192-16</inkml:trace>
  <inkml:trace contextRef="#ctx0" brushRef="#br1" timeOffset="-114052">4669 7781 423 0,'0'0'89'16,"0"0"-1"-16,0 0 44 16,0 0-44-16,0 0-74 15,0 0-13-15,37-84 16 16,-19 73-4-16,5 2-10 15,5 0 10-15,-6 6-13 0,6 0 0 16,-10 1 8 0,-4 2-3-16,4 0-2 0,-18 0-3 15,0 0-1-15,0 0-6 16,0 26 14-16,0 14 32 16,0 6 24-16,0 5-44 15,-9-5 15-15,0 3-6 16,-5-5-23-16,14-1 9 15,0-4-13-15,0-4-1 16,0-5 3-16,0-10 4 16,0-8-7-16,0-6 0 15,0-6 4-15,0 0-1 16,0 0 1-16,0 0 4 16,-9 0 1-16,-18 0-6 15,-5-6-3-15,-5-6 0 0,14 5-1 16,14 2-3-16,0 3 4 15,9-2 0-15,0 4-1 16,0 0-7-16,41-2-9 16,46-3 15-16,23-5-5 15,9-1 3-15,-5 1-107 16,-4-1-43-16,-18 2-47 16,-15 3-96-16</inkml:trace>
  <inkml:trace contextRef="#ctx0" brushRef="#br1" timeOffset="-113445">6010 7741 355 0,'0'0'164'0,"0"0"-28"0,0 0-13 15,0 0-10 1,0 0-31-16,0 0-18 0,-32-64 4 15,32 61-41-15,0 3 9 16,0-3-17-16,0 3-18 16,0 0 17-16,0 0-17 15,0 0 0-15,0 0 4 16,0 0 1-16,0 0-6 16,-9 0 0-16,0 3-12 15,0 22 12-15,-23 14 6 16,14 10-2-16,-1 1 0 15,10 0 2-15,-5 3-6 16,14-4 0-16,0-3 4 16,0-4-3-16,14-8-1 0,4-8 0 15,10-2-1-15,13-7 3 16,-13-5-2-16,13-9 0 16,9-3 1-16,-13 0-2 15,-5 0 1-15,-5-15 0 16,-13-8 14-16,-14-10-13 15,0-1 10-15,-23-1-11 16,-36 3-1-16,-1 6-4 16,-9 8 5-16,10 9-13 15,13 9-53-15,-4 0-233 16,18 0-389-16</inkml:trace>
  <inkml:trace contextRef="#ctx0" brushRef="#br1" timeOffset="-100957">1428 8739 446 0,'0'0'109'0,"0"0"17"0,0 0 2 15,0 0-29-15,0 0-41 16,0 0-10-16,14-12-27 16,-14 12 2-16,0 0-12 15,0 0-4-15,0 14-5 16,0 22 5-16,0 7 9 15,-32 9 8-15,-4 10-21 16,-24 8 11-16,1 6 2 16,-10 2-14-16,-4 2 15 15,-5-6-17-15,18-3 1 16,1-13 8-16,22-9-9 16,-4 1 0-16,23-6-1 15,-14 3 10-15,13-9-12 0,10-14 3 16,-9-8 0-16,18-10-6 15,0-2 9-15,0-4-3 16,0 0 0-16,0 2 3 16,-14-2-3-16,14 6 0 15,0-6 0-15,0 0 1 16,0 0 5-16,0 0-6 16,0 0 0-16,0 0 8 15,0 0 1-15,0 0 1 16,0 0 14-16,0-12 42 15,0-8-50-15,0-4-14 16,0 2-2-16,0 1 9 0,0 1-10 16,0-1 1-1,0-3 0-15,0-2-1 0,0 3 4 16,0-3-3-16,0 8 0 16,0 7 9-16,0 2-9 15,0 9 0-15,0 0 0 16,0 0-9-16,0 0 8 15,0 0-2-15,0 0 1 16,0 0-18-16,0 9 19 16,-9 17-10-16,-9 12 11 15,-1 6 3-15,6 2-1 16,-6 1-2-16,10-3 0 16,0-11 5-16,9-11-6 15,0-10 1-15,0-9-6 16,0-3-3-16,0 0 2 0,18 0 2 15,33 0 1-15,17 0-5 16,1-3-6-16,-10-9-75 16,-8 6-74-16,-24 6-67 15,-27 0-181-15</inkml:trace>
  <inkml:trace contextRef="#ctx0" brushRef="#br1" timeOffset="-100428">0 10127 247 0,'0'0'84'0,"0"0"-32"15,0 0 28-15,0 0-15 16,0 0-25-16,0 0-4 16,28-9 2-16,13 3 17 15,37-1-5-15,32 0-14 16,36-4 21-16,23-2-13 16,10-1-30-16,-23-1 4 15,-19 3-18-15,-18 1 2 16,-27 3 8-16,-24 5-6 15,-17-3 4-15,-24 6-2 16,-27 0-2-16,0 0-2 16,0 0-2-16,0 0-5 0,0 0-10 15,-41 0-86-15,-5 11-88 16,-13 0-186-16</inkml:trace>
  <inkml:trace contextRef="#ctx0" brushRef="#br1" timeOffset="-99392">69 10194 275 0,'0'0'126'15,"0"0"-13"-15,0 0 5 16,0 0-29-16,0 0-37 16,0 0 1-16,0-3-39 0,0 3 1 15,0 23-11-15,0 15 37 16,0 6 19-16,0 11-35 16,-9 10 2-16,0 5 19 15,-1 5-24-15,-3-1 9 16,4-5-23-16,9-11 1 15,0-10-7-15,0-14-2 16,0-13 0-16,0-9-7 16,0-7 10-16,0-2-3 15,0-3 4-15,0 3 1 16,9-3 3-16,4 0-8 16,24 0 0-16,-5 0 7 15,28 0-1-15,8 0-6 0,10 0 0 16,32-6 5-16,4-11-4 15,15-1-1-15,-20 1 0 16,1-1-8-16,-23 4 14 16,-18 5-6-16,0 3 0 15,-28 6 3-15,0 0-11 16,-4 0 8-16,4 0 0 16,0 0-5-16,-4 0 10 15,4 0-5-15,-14 0 0 16,5 0 7-16,-13 3-11 15,-10-3 4-15,0 0 0 16,5 3-5-16,-14-3 8 16,0 0-3-16,9 0 0 15,-9 3 1-15,9-3-3 0,0 0 2 16,0 0 0-16,-9 0-1 16,9 0 7-16,1 0-6 15,-10 0 0-15,0 0 3 16,0 0 2-16,0 0-5 15,0 0 3-15,0 0 16 16,0 0-5-16,0-24 34 16,0-8-33-16,0-3 0 15,0-4 4-15,0-15-18 16,13-1-1-16,-3-6 17 0,-1-4-13 16,0 1 3-1,-9 0-7-15,0 6 7 16,0 8-2-16,-9 3-5 0,-10 8 0 15,6 11 16-15,-6 2-14 16,1 2 10-16,-14 2-12 16,4 1 6-16,-4 0-10 15,5-1 4-15,9 1-2 16,-5 3-5-16,4 10-14 16,10 1-4-16,-9 7-33 15,-23 0-63-15,-10 36-23 16,-17 16-91-16,-10 10-136 15</inkml:trace>
  <inkml:trace contextRef="#ctx0" brushRef="#br1" timeOffset="-98977">659 10355 243 0,'0'0'202'16,"0"0"-108"-16,0 0-8 15,0 0 15-15,0 0-11 16,0 0-53-16,23-25-22 16,-14 12 1-16,1 3-16 0,8 4 15 15,-9 1-15-15,5 5 2 16,4 0-10-16,-9 0 8 15,10 0 0-15,4 17-3 16,-23 13-1-16,0 5 4 16,0 11 0-16,-23 6 5 15,-23 2-2-15,-14-5 0 16,19-14-3-16,14-12 0 16,13-14 1-16,14-9-1 15,0 0 5-15,0 0-2 16,0 0 1-16,14 0-4 15,41-3 0-15,45-21-1 16,19-4 1-16,9-4-11 16,-8 3-232-16</inkml:trace>
  <inkml:trace contextRef="#ctx0" brushRef="#br1" timeOffset="-98077">1973 8587 168 0,'0'0'293'0,"0"0"-160"0,0 0 17 15,0 0 0-15,0 0-61 16,0 0-48-16,-18-68-27 16,18 77-7-16,9 28 3 15,41 11 35-15,-4 2 0 16,27 8 17-16,5 3-33 15,0 12 5-15,0 9-9 16,-10 14-24-16,-8 6 21 16,-10 6-21-16,1 0 2 15,-15-15 6-15,6-11-2 16,-1-12-7-16,-23-15 0 16,9-8 5-16,-4-12-9 0,-13-13 4 15,-1-9 0 1,-9-10-2-16,9-3 12 15,-9 0-10-15,0 0 13 0,0 0 27 16,0 0 21-16,-9-20-38 16,-33-10-20-16,6 7-1 15,-14 0 1-15,-1 5-3 16,15 6 0-16,-6 6 2 16,15 3-9-16,13 3 7 15,5 0-3-15,9 0-3 16,0 0-5-16,0 0 8 15,0 0 3-15,0 0-7 16,0 7-1-16,0 7 8 0,32-5-3 16,-4 2-6-1,13-6 14-15,9 0-5 0,-13-5 0 16,22 0 7-16,-8 0-5 16,-1 0-2-16,-14-10 0 15,-3-7 0-15,-6-4 6 16,14 1-6-16,-22-6 0 15,3 6-2-15,-12 2 0 16,-10 13-46-16,0 1-36 16,0 4-35-16,-23 0-66 15,-5 15-22-15,-4 23-75 16</inkml:trace>
  <inkml:trace contextRef="#ctx0" brushRef="#br1" timeOffset="-97656">2477 10066 160 0,'0'0'187'0,"0"0"-108"0,0 0 19 16,0 0 17 0,0 0-37-16,0 0-20 0,-138-29-19 15,138 29-7-15,0-4 5 16,0 4-37-16,28-2 6 16,31 2 12-16,19-6-8 15,23 0 30-15,0-2-6 16,-14 2-21-16,13 2 7 15,-31 2-10-15,0 2-4 16,-10 0 12-16,1 0-18 16,-15 0 6-16,6 0-5 15,-10 0 7-15,-14 0-8 16,-17 0 0-16,-10 0-11 16,0 0-85-16,-28 12-139 15,-31 10-122-15</inkml:trace>
  <inkml:trace contextRef="#ctx0" brushRef="#br1" timeOffset="-96672">2504 10079 506 0,'0'0'111'0,"0"0"16"15,0 0-21-15,0 0-9 16,0 0-37-16,0 0-21 0,0-22-2 16,0 22-29-1,0 0 7-15,0 0-15 0,0 0-2 16,0 0-5-16,0 0-1 16,0 0-23-16,-9 0 2 15,9 0 8-15,0 0 21 16,0 0 0-16,0 0 1 15,0 0-2-15,0 0 2 16,0 0 2-16,0 0 11 16,0 0-13-16,-9-6 20 15,0-6-10-15,-10 0 0 16,10 7-15-16,-5 2 7 16,14 0-3-16,0 3 1 0,0 0 1 15,0 0-4 1,0 11-3-16,-9 25 5 0,9 13 22 15,-9 3-15-15,9 4 11 16,0-1 5-16,0 8 3 16,0-3 5-16,0 8-10 15,0-2-17-15,0 1 26 16,0-4-16-16,0-17-6 16,0-12-2-16,0-10 1 15,0-9-5-15,0-7-2 16,9-3 5-16,-9-1-4 15,9-4-1-15,24 0 0 16,-6 0 10-16,14 0-5 16,0 0-5-16,14 2 0 0,5-2 2 15,8 0-6-15,24 0 4 16,-5 0 0-16,14 0 0 16,-5 0 4-16,-5 0-4 15,-22-2 0-15,0 2 5 16,-19 0-12-16,-13 0 7 15,-14 0 0-15,-5 0-3 16,0 0 6-16,-9 0-3 16,14 0 0-16,-4 0 2 15,-10 0-7-15,14 0 5 16,-14 0 0-16,9 0-1 16,-18 0 12-16,0 0-11 15,0 0 3-15,0 0-1 0,0-15 15 16,0-17-14-1,0-3 4-15,0-6 28 0,0-5-23 16,0-7 0-16,-9-3-12 16,0 2 5-16,9-5-5 15,0 3 0-15,0 1 0 16,0 6-3-16,0 5 11 16,0 5-8-16,-9 11 0 15,-5 4 4-15,5 7-4 16,9 5 0-16,-9 3 0 15,9 6-3-15,0 1 8 16,0 2-5-16,-10-3 0 16,1-3 1-16,-14-3-11 0,-4 0-29 15,-33 0-53-15,-8 9-40 16,-19 0-78-16,-5 9-82 16,24 23-147-16</inkml:trace>
  <inkml:trace contextRef="#ctx0" brushRef="#br1" timeOffset="-96188">2962 10290 174 0,'0'0'271'16,"0"0"-181"-16,0 0 26 0,0 0 12 15,0 0-33-15,0 0-12 16,0-9-24-16,0 9 3 16,0 0-25-16,0 0-15 15,0 0-19-15,0 0-3 16,0 6-14-16,0 20 2 16,0 10 12-16,0 1 5 15,0-5-5-15,0-2 0 16,-14-7-2-16,14-8 5 15,0-7-4-15,0-8 1 16,0 0-1-16,0 0-1 16,32 0 3-16,9-6-1 0,-13-16 3 15,-1-2 3 1,5 0-6-16,-4 4 0 0,-5 3 4 16,-14 2 0-16,-9 5-4 15,0 5 0-15,0 5 12 16,0 0-7-16,0 0-5 15,0 0 0-15,0 9-22 16,0 20 22-16,0 6 0 16,9 1 1-16,-9-4-3 15,0 0 2-15,0 0-21 0,0-7-209 16,-27-3-468 0</inkml:trace>
  <inkml:trace contextRef="#ctx0" brushRef="#br1" timeOffset="-94987">5544 8423 57 0,'0'0'174'15,"0"0"-24"-15,0 0 5 16,0 0-33-16,0 0-35 16,0 0-16-16,0 0-32 15,0 15 54-15,0 6-32 16,0 2-26-16,-10 9 19 15,10 8-7-15,-18 13-16 0,0 9 10 16,-23 13-24 0,-10 13 6-16,1 14 13 0,-19 6-32 15,-9 2 16 1,10-4-18-16,8-10 5 0,1-9-4 16,22-8-2-16,-4-6-1 15,9-6 0-15,14-8 7 16,-1-13-7-16,10-11 0 15,0-17 3-15,9-16-6 16,0-2 7-16,0 0-4 16,0 0 21-16,-14-6-8 15,5-22 49-15,-9-7-62 16,-1-3 4-16,-3 2-5 16,12-2 1-16,-8 7 0 15,-5-4-2-15,14 7 12 0,-9-3-10 16,9 5 0-16,-1 12 1 15,1 8-6-15,9 2 5 16,-13 4 0-16,13 0-5 16,0-2 5-16,0 2 0 15,0 0 0-15,0 0-3 16,0 0-8-16,0 0 11 16,0 0-1-16,0 0-7 15,0 0 0-15,0 0 8 16,0 0 0-16,0 0 0 15,0 0-5-15,0 0 5 16,0 0 0-16,0 0 3 16,0 0 7-16,0 0-9 15,0 0 1-15,0 0 8 0,0 0-7 16,0 0-3-16,0 0 0 16,0 0-7-16,0 0 7 15,0 0-1-15,0 0-4 16,0 23-9-16,0 15 9 15,0 9 5-15,0-4 0 16,13 1-5-16,15 3 8 16,13-3-3-16,-4-6 0 15,22-6 5-15,-9-12-10 16,10-6 5-16,-1-14 0 16,10 0-1-16,9-16 6 15,13-23-5-15,-4-3 0 16,-18 6-9-16,0 4-10 0,-37 11-77 15,-14 6-50-15,-18 9-36 16,0 0-138-16</inkml:trace>
  <inkml:trace contextRef="#ctx0" brushRef="#br1" timeOffset="-93826">4303 10127 251 0,'0'0'182'0,"0"0"-66"16,0 0-19-16,0 0 9 15,0 0-44-15,0 0-16 16,0-22-40-16,50 17-1 16,19 0 16-16,27-1-19 15,23 0 19-15,28-3 17 16,4 4-21-16,-5-4 0 16,-27 3-15-16,-9 3 5 0,-32 0-2 15,-28 3-3-15,-22 0-2 16,4 0 3-16,-32 0 5 15,9 0-7-15,-9 0-1 16,0 0-8-16,-9 0-7 16,-32 0-114-16,-28 15-54 15,-18 11-208-15</inkml:trace>
  <inkml:trace contextRef="#ctx0" brushRef="#br1" timeOffset="-93623">4353 10174 17 0,'0'0'34'0,"0"0"-7"0,0 0-24 15,0 0-3-15,0 0-55 16</inkml:trace>
  <inkml:trace contextRef="#ctx0" brushRef="#br1" timeOffset="-92887">4351 10174 128 0,'-100'0'151'0,"100"0"-23"0,0-4 0 15,0 2 9-15,0 2-42 16,0 0-10-16,0 0-22 15,0 0-37-15,0 0 2 16,0 20-25-16,0 18 7 16,0 17 64-16,0 4-56 15,-9 12 26-15,9 6-5 16,-10 14-23-16,-12 5 10 16,-6 7-19-16,10-4 9 15,-5-15 0-15,5-17-11 16,18-23-5-16,0-15 0 15,0-14 8-15,0-9-16 16,0-5 8-16,0-1 0 16,0 0 2-16,27 0 9 0,33 0-5 15,8-13-3-15,15-1 5 16,13-8-9-16,4 2 1 16,19 0 0-16,10-1-3 15,-10 7 7-15,-14 2-4 16,-14 3 0-16,-4 6 6 15,-27-2-12-15,-10 5 6 16,1 0 0-16,-24 0-6 16,5 0 6-16,-4 0 0 15,-10 0 0-15,14 5 4 16,-14-2-6-16,1 0 2 16,-19-3 0-16,13 5-3 0,-13-5 9 15,0 0-6 1,0 0 2-16,0 0 3 0,0 0 3 15,9 0-7-15,-9 0-1 16,0-11 5-16,0-11 3 16,0-5-8-16,0-5 1 15,0-6 8-15,0-2 3 16,0-10-5-16,0-8-1 16,0-9 17-16,0-10-19 15,0 1-4-15,0-1 0 16,10 4 9-16,-10 5-14 15,0 1 5-15,0 8 0 16,0 7-4-16,-10 8 11 16,-22 7-7-16,5 10 0 0,-14 3 2 15,13 13-13-15,5 3 11 16,5 4-3-16,9 4-7 16,-9 0-8-16,-14 0-40 15,4 0-53-15,-4 20-83 16,-5 16-43-16,-4 8-115 15</inkml:trace>
  <inkml:trace contextRef="#ctx0" brushRef="#br1" timeOffset="-92324">4724 10439 143 0,'0'0'248'16,"0"0"-171"-16,0 0 16 16,0 0 12-16,0 0-31 15,0 0-58-15,-9 3-8 16,9-3 26-16,0 0-13 16,0 0 6-16,9-3-9 15,32-14-17-15,1-10 23 16,8-2-24-16,-4 1 0 15,-5 2 5-15,0 4 1 0,-32 11 5 16,0 7 25 0,-9 4-16-16,0 0 11 0,0 0-31 15,-9 9 8-15,-14 19-1 16,-4 0-2-16,18-2-5 16,9 3 0-16,0 0 4 15,0 7-1-15,0 6-3 16,0 9 0-16,0 1 5 15,0-3-1-15,0-4-4 16,0-14 0-16,9-10 6 16,-9-10-8-16,0-5 2 15,0-6 0-15,0 0 0 16,0 0 4-16,0 4-2 16,-9-2-2-16,-32 2 12 0,4-1-6 15,-13-3-6-15,27 0 0 16,14 0 3-16,9 0-3 15,0 0-1-15,0 0-4 16,41-9-19-16,46-18 23 16,13 1-3-16,19-6-28 15,-22-1-88-15,-6 4-247 16</inkml:trace>
  <inkml:trace contextRef="#ctx0" brushRef="#br1" timeOffset="-91388">6029 8470 480 0,'0'0'177'16,"0"0"-90"-16,0 0-11 16,0 0-4-16,0 0-17 15,0 0 18-15,-41 164-18 16,82-112-18-16,18 6 13 15,-8 9-5-15,-1 10 3 16,5 10-23-16,-5 12-17 16,10 9 10-16,-10 3-17 0,-9-3 1 15,-4-3 5 1,4-12-1-16,-4 1-6 0,-5-10 0 16,-14-9 7-16,5-7-13 15,-5-19 6-15,-18-17 0 16,9-14-3-16,-9-10 10 15,0-2-7-15,0-6 0 16,0 0 1-16,0 0 6 16,0 0-5-16,0 0 4 15,0 0 16-15,0 0-20 16,0-8 36-16,0-16-37 16,-18-4 9-16,-14-4-17 0,-18-4 7 15,13 4 0-15,-13 3-6 16,-1 5 8-16,1 7-2 15,13 6 0-15,-4 5-4 16,14 3-5-16,4 3 9 16,23 0 0-16,0 0-7 15,0 0-3-15,0 0 10 16,0 14-9-16,23 15 9 16,13 3-3-16,15-8 3 15,-1-4 0-15,10-7-1 16,-10-8 11-16,-4-5-10 15,4 0 0-15,-9 0 3 16,-13-5 4-16,13-23-6 0,-14-3-1 16,5-7 3-16,-4-3 10 15,-5-9-13-15,-5-2 0 16,-9-1 4-16,0 9-10 16,-9 16 6-16,0 10-19 15,0 18-41-15,0 0-119 16,-18 5-74-16,0 34-201 15</inkml:trace>
  <inkml:trace contextRef="#ctx0" brushRef="#br1" timeOffset="-90846">6244 10164 299 0,'0'0'147'0,"0"0"-35"16,0 0 8-16,0 0-14 15,0 0-64-15,0 0-35 16,119-40 23-16,-9 28-5 16,18 5 39-16,9 0-20 15,1-4-24-15,13 1 11 16,-23-1-19-16,-18 8-3 16,-23 3 3-16,-19 0-9 15,-17 0-3-15,-15 0 0 0,-13 0-2 16,-14 3-4-16,-9 8-11 15,0 1-87-15,0 3-23 16,-9-4-54-16,-32-2-96 16</inkml:trace>
  <inkml:trace contextRef="#ctx0" brushRef="#br1" timeOffset="-89984">6267 10232 408 0,'0'0'120'0,"0"0"-2"0,0 0-9 16,0 0-24-16,0 0-13 16,0 0-39-16,0-29 3 15,0 29-33-15,0 11 5 16,-9 18 3-16,9 18 52 0,0 3-43 16,0 11 14-1,0 12 0-15,0 17 16 0,0 15-28 16,0 7 2-16,0-5 10 15,-14-14-26-15,14-14 7 16,-9-23-9-16,9-18 0 16,0-12 0-16,0-10-6 15,9-6 1-15,14-4-1 16,4-6 2-16,24 0-2 16,8 0 12-16,19 0-5 15,0 0-2-15,4-3-5 16,14-2 0-16,14 1-3 15,9-2 3-15,18 1 0 0,-18-1-5 16,0 3 15 0,-32 3-13-16,-18 0 3 0,-9 0 0 15,-19 0-8-15,-5 0 8 16,-13 0 0-16,-14 0-3 16,1 0 10-16,-10 0-7 15,0 0 0-15,9 0 1 16,0 0-11-16,-9 0 10 15,23 0 0-15,-14 0 0 16,0 0 9-16,0 0-9 16,-9 0 0-16,9 0 6 15,1-2 2-15,3-20-8 16,6-6 0-16,-19-8 5 16,18-8 4-16,-18-2 2 0,0-13 5 15,0-7-11-15,0-13 14 16,0-15-19-16,-18-11 4 15,-14 0-1-15,4 9 9 16,1 17-12-16,13 21 3 16,-4 23 3-16,8 15 14 15,10 8-20-15,0 6 0 16,0 0 2-16,0 0 4 16,0 0-6-16,0 0 0 15,0 6 3-15,0-2-11 16,0 2 8-16,-9 0-16 15,0 0-14-15,-14 2-116 16,-13 31-83-16,-15 5-65 0</inkml:trace>
  <inkml:trace contextRef="#ctx0" brushRef="#br1" timeOffset="-89504">6949 10541 435 0,'0'0'154'0,"0"0"-19"16,0 0-35-16,0 0 21 15,0 0-22-15,0 0-40 16,18-108 7-16,-18 104-42 15,0 4 14-15,0 0-12 16,0 0-26-16,0 0 11 16,0 0-11-16,0 0-15 15,-9 28 15-15,-14 7 0 16,5 11 6-16,-1 1-6 16,19 9 6-16,0-1-8 15,0 0 2-15,0 4 0 16,0-10-3-16,28-5 5 15,4-10-2-15,5-10 0 16,4-12 6-16,-14-10-5 16,5-2-1-16,-13 0 0 0,-1 0 11 15,-4-11-6-15,-5-12 0 16,-9-7-3-16,0-1 3 16,-41-2-2-16,-19 7-3 15,-9 9-3-15,1 7-4 16,8 10-35-16,19 0-130 15,14 16-186-15</inkml:trace>
  <inkml:trace contextRef="#ctx0" brushRef="#br1" timeOffset="-88261">8684 8461 270 0,'0'0'178'16,"0"0"-40"-16,0 0-5 15,0 0-26-15,0 0-6 16,0 0-43-16,18-32-28 16,-18 49-17-16,0 33 0 15,-27 19 60-15,-24 20-24 16,-8 4-41-16,-10 12 38 16,0 5-21-16,-22 5-12 0,13-2 0 15,0-10-6 1,9-13-2-16,19-17-5 0,23-15 4 15,4-20-9-15,14-12 5 16,9-17 0-16,0-5-5 16,-10-4 15-16,10 0-10 15,0 0 0-15,0 2 5 16,0-2 6-16,0 0-9 16,0 0 18-16,-9 0 29 15,0 0-39-15,9-17 11 16,-23-7-21-16,14-5 1 15,0 0-3-15,-9-3 2 16,9 0 0-16,-5 5-2 0,5 1 10 16,-1 3-8-16,1 2 0 15,0 7 4-15,0 5-10 16,9 6 6-16,0 3 0 16,0 0-6-16,0 0-2 15,0 0 7-15,0 0-5 16,0 18-7-16,0 16 6 15,18 8 7-15,1-2 0 16,13 4-4-16,-5-9 8 16,14 0-4-16,-4-8 0 15,13-10 7-15,1-8-15 16,8-9 8-16,10 0 0 0,18-24-7 16,13-14-9-1,-13 0-53-15,-27 0-46 0,-19 1-47 16,-23-1-23-16,5-3-100 15</inkml:trace>
  <inkml:trace contextRef="#ctx0" brushRef="#br1" timeOffset="-87496">8830 8537 287 0,'0'0'158'16,"0"0"-50"-16,0 0 13 15,0 0-27-15,0 0-49 16,0 0-6-16,0-15-37 16,0 42-2-16,9 16 20 0,32 16 52 15,10 5-11-15,8 6-26 16,10 0-2-16,9 3 5 15,-10-6-31-15,1-3 12 16,0-1-11-16,-19-9-3 16,-9 2 3-1,-4-7-8-15,-14 3 0 0,-14-4-2 16,0-2 10-16,0-9-8 16,-9-13 0-16,9-10 4 15,-9-10-8-15,0-4 6 16,0 0-2-16,0 0 22 15,0 0-17-15,0 0 63 16,0-18-30-16,-18-8-27 16,-23 0-13-16,-5-3 2 0,-13 3 0 15,8-4-7-15,1 6 9 16,9 4-2-16,13 6 0 16,10 7 0-16,-5 5-6 15,23 2 1-15,-9 0-8 16,0 0 10-16,9 11-5 15,0 13 8-15,0 0 0 16,50-8 0-16,19 0-4 16,9-8 4-16,22-8 0 15,-13 0 4-15,5 0 4 16,-14-8-8-16,-10-16 1 16,-17 0 6-16,-15 1-4 15,-27 0-3-15,-9 2-6 0,0 4-3 16,-18 6-125-16,-32 5-33 15,-10 6-49-15,-17 0-139 16</inkml:trace>
  <inkml:trace contextRef="#ctx0" brushRef="#br1" timeOffset="-86987">8079 9727 396 0,'0'0'87'0,"0"0"7"0,0 0-13 15,0 0-13-15,0 0-15 16,0 0-5-16,0-8-38 15,0 8 9-15,0 0-19 16,0 0 7-16,32 0 5 16,28 0 6-16,18 0 5 15,32 0 31-15,-14 0-43 16,4 0 2-16,-13 0-13 16,-18 0 3-16,-9 0-5 15,-19 0 2-15,-32 2-2 16,0 4 1-16,-9 0-55 15,0 6-92-15,-27-2-85 16,-24 3-193-16</inkml:trace>
  <inkml:trace contextRef="#ctx0" brushRef="#br1" timeOffset="-86137">8249 9771 287 0,'0'0'140'0,"0"0"-19"0,0 0-9 16,0 0-34-16,0 0-5 15,0 0-51-15,-18-32-7 16,18 32-15-16,0 0-4 0,0 0-2 16,0 0 1-1,-10 9 5-15,10 20 1 0,0 8 7 16,0 7-8-1,0 0 0-15,0 6 1 0,0-1 3 16,0 10-3-16,28 2 12 16,13 6 33-16,-14 2-23 15,15-1 13-15,-24 8 6 16,0-3-24-16,-4-6 21 16,-14-3-16-16,0-17-9 15,0-12 6-15,0-18-15 16,0-8 1-16,0-6-5 15,0-3 3-15,0 3 3 16,9 3-7-16,0 5 0 16,19 1 1-16,13 2 4 0,0-4-2 15,19-1-3-15,8-9 7 16,1 0-6-16,-9 0-1 16,8 0 0-16,-17 0-1 15,-6 0 6-15,-13 0-5 16,-4 0 0-16,-5 0 3 15,-14 0-5-15,0 0 2 16,0 0 0-16,0 0-4 16,0 0 11-16,14 0-7 15,-13 0 0-15,17 0 3 16,-4 0 7-16,-5-9-5 16,0-6 19-16,1-6 29 0,-5-5-32 15,-5-9 4 1,9-5-17-16,-18-10-6 0,9-3 13 15,0-5-15-15,5-5 0 16,-5-3 1-16,-9 8 6 16,0 6-7-16,0 8 4 15,0 9 3-15,-23 3-1 16,5 3-6-16,-9 0 0 16,4-4-2-16,4-1 11 15,1-2-9-15,9-4 0 16,-5 2 3-16,5 0-8 15,0 5 5-15,-9 7 0 16,8 6-4-16,-13 5 11 0,14 7-7 16,-9 2 0-1,9 4-11-15,-14-2 10 0,14 4-9 16,0 0-6-16,0 0 1 16,9 0-47-16,-10 0-30 15,10 0-33-15,-9 18-70 16,-14 11-15-16,5 11-211 15</inkml:trace>
  <inkml:trace contextRef="#ctx0" brushRef="#br1" timeOffset="-85643">8812 10144 301 0,'0'0'127'16,"0"0"-34"-16,0 0 4 16,0 0-15-16,0 0-15 15,0 0-30-15,0 0-12 16,-51-122-1-16,33 119-15 16,9 3 0-16,-14 0-9 15,-4 0 2-15,8 6-3 16,-13 14 1-16,14 1 0 15,9 2-3-15,9-2 2 16,0-1 1-16,0 0 0 16,0 0 1-16,9 10-1 0,18-4 0 15,15 0 0-15,-1 1-6 16,-5-5 8-16,-3 2-2 16,-6 6 0-16,-9-4 5 15,-4 9-6-15,-14-3 1 16,0 3 0-16,0 6-6 15,-23-9 13-15,-4-7-7 16,-15-9 0-16,6-16 2 16,-5 0 5-16,9 0-7 15,4-24 1-15,10-14 13 16,18-5-12-16,0-7 0 16,0-6 2-16,36-5 3 0,24 1-14 15,18 1 5-15,-19 6-122 16,-18 12-379-16</inkml:trace>
  <inkml:trace contextRef="#ctx0" brushRef="#br1" timeOffset="-85152">9778 9546 23 0,'0'0'342'0,"0"0"-292"15,0 0 9-15,0 0 30 16,0 0-11-16,0 0-24 16,-119 0-16-16,128 0-16 15,32 0-8-15,28-1 23 0,22-4-13 16,-4 2 16-16,14-5 0 15,-5-7-24-15,5 3 19 16,-5-5-4-16,-5 6-19 16,-31 1 27-16,-23 2-23 15,-28 5-10-15,4 3-6 16,-13 0-1-16,0 0-10 16,-59 11-134-16,-14 15-52 15,-23 10-435-15</inkml:trace>
  <inkml:trace contextRef="#ctx0" brushRef="#br1" timeOffset="-84207">9682 9591 366 0,'0'0'128'0,"0"0"-12"16,0 0-15-16,0 0-12 16,0 0-43-16,0 0-6 15,27-13-7-15,-27 52-32 16,18 13 112-16,5 12-59 16,-14 12-24-16,10 11 19 0,4 10-23 15,-14 2-4-15,-9 0 6 16,0 0-26-16,0-8 8 15,0-12-7-15,0-15 2 16,0-9-3-16,0-17-2 16,0-9 0-16,0-8 1 15,0-13 6-15,0-3-7 16,0-5 0-16,0 0 7 16,0 0 7-16,9 0 5 15,-9 0 0-15,27 0 2 16,15 0-16-16,17-11 1 15,1 4-6-15,-1-6 8 16,10 5-11-16,9-4 3 0,-1 0 0 16,15 0-3-1,-14 4 10-15,0 2-7 0,-10 0 0 16,-8 6 4-16,-10 0-11 16,-9 0 7-16,5 0 0 15,-5 0-6-15,-13 0 9 16,4 0-3-16,-14 0 0 15,-9 0 4-15,5 0-9 16,-5 0 5-16,9 0 0 16,14 0-3-16,-4 0 10 15,13 0-7-15,-23 0 0 16,1-9 5-16,4 0 0 0,-14-5-3 16,0-4-2-1,0-8 43-15,0-3-27 0,-9-15 2 16,0-6 3-16,0-8-17 15,-9-13 10-15,-18-4-14 16,-5-7 0-16,4-4 3 16,14-5 6-16,-4-2-9 15,9 0 0-15,0 7 7 16,0 8-9-16,-1 7 2 16,10 10 0-16,-22 15 2 15,12 17 9-15,1 11-10 16,9 10 8-16,0 8-2 15,0-3-3-15,0-1-4 16,0 4 0-16,0-2-9 16,0 2 11-16,0 0-2 0,0 0 0 15,0 0 5-15,0 0-13 16,0 0 8-16,-9 0 0 16,-23 0-9-16,-27 0-11 15,-19 0 20-15,-18 0-1 16,4 0-23-16,14 0 22 15,28 0-18-15,0-12-16 16,22 12-10-16,10 0-81 16,-5 0-74-16,14 35-71 15,9 14-108-15</inkml:trace>
  <inkml:trace contextRef="#ctx0" brushRef="#br1" timeOffset="-83738">10194 9943 302 0,'0'0'222'0,"0"0"-118"15,0 0 9-15,0 0-32 16,0 0-2-16,0 0-31 15,0-61-6-15,0 58 10 16,0 3-12-16,0 0-10 0,0 0-10 16,0 0-19-1,0 0 13-15,0 0-14 0,0 0 0 16,0 0-2-16,0 0 2 16,0 0 0-16,0 3-1 15,0 20 4-15,0 6 6 16,0 4-9-16,0 5 6 15,28-4 4-15,13 6-9 16,-5-1 1-16,6-7 5 16,-10 3 0-16,4-6-2 15,-17-2-5-15,-6-3 2 16,-3-8 1-16,-10-4-1 16,0-4-2-16,0-4 0 15,0-2 8-15,-23-2-8 0,-23 0 0 16,-14 0-3-16,1-2-61 15,-1-24-85-15,10-4-72 16,13-5-120-16</inkml:trace>
  <inkml:trace contextRef="#ctx0" brushRef="#br1" timeOffset="-83649">10194 9943 388 0</inkml:trace>
  <inkml:trace contextRef="#ctx0" brushRef="#br1" timeOffset="-83611">10194 9943 388 0,'78'-224'108'0,"9"214"-38"0,14-1-34 16,-14 8-36-16,4 3-84 16</inkml:trace>
  <inkml:trace contextRef="#ctx0" brushRef="#br1" timeOffset="-82696">12977 8286 422 0,'0'0'188'15,"0"0"-53"-15,0 0-2 16,0 0-30-16,0 0-69 16,0 0-4-16,19 97-13 15,-29-25 106-15,-22 5-62 16,-4 7-42-16,-15 1 10 16,1-1-4-16,0-3-21 15,4-4 14-15,-4-13-18 0,8-12 0 16,15-17 1-16,4-14 7 15,14-13-8-15,0-5 0 16,9-3 5-16,0 0 4 16,-9 0-9-16,-1 0 7 15,1-23 1-15,-14-9-3 16,5-3-5-16,18-6 0 16,-9 3 8-16,0 1-10 15,9 5 2-15,-9 10 0 16,9 8-4-16,-14 8 10 15,14 6-6-15,-9 0 0 16,9 0-6-16,0 0 0 16,0 6-9-16,0 26 15 0,9 4-7 15,14-5 10-15,4 1-3 16,5-2 0-16,5-1 5 16,13 0-8-16,10-6 3 15,-1-8 0-15,10-9 0 16,0-6 8-16,-10 0-8 15,-9-9 0-15,-22-12 8 16,-5 1-17-16,-23 0 9 16,0 2-67-16,-14 4-70 15,-23 8-122-15,-31 6-97 16</inkml:trace>
  <inkml:trace contextRef="#ctx0" brushRef="#br1" timeOffset="-82297">11751 9587 463 0,'0'0'107'0,"0"0"19"16,0 0-27-16,0 0-25 16,0 0-1-16,0 0-52 15,0 0 2-15,0 0-8 0,0 0-12 16,32 0 7-16,55 0 15 16,41-9 25-16,50-6 21 15,28-2-53-15,5 0-7 16,-24 6-11-16,-31 1 9 15,-28 10-9-15,-41 0 0 16,-4 0 0-16,-24 0 1 16,-31 0-1-16,-19 0 0 15,-9 0-2-15,0 0-12 16,0 0-64-16,-60 10-165 0,-27 9 6 16</inkml:trace>
  <inkml:trace contextRef="#ctx0" brushRef="#br1" timeOffset="-81412">12007 9719 414 0,'0'0'189'0,"0"0"-77"16,0 0 15-16,0 0-13 0,0 0-51 15,0 0 0-15,-18-106-7 16,18 106-28-16,0 0-16 16,0 0-12-16,0 15-11 15,0 21 11-15,0 15 7 16,0 11 19-16,0 8-5 15,9 14 1-15,0 7 21 16,-9-1-32-16,0 4 3 16,0-4-3-16,0-2-4 15,0-10 2-15,-9-10-9 16,9-19 4-16,0-14-4 16,0-12 0-16,0-8 0 0,0-10-1 15,9 5 13 1,23-8-11-16,-5 1 2 0,5-3 3 15,5 0-2-15,13 0-4 16,19 0 0-16,13 0-2 16,5 0 10-16,14-5-8 15,14-5 0-15,13-4 4 16,14 6-9-16,4 2 5 16,-9 0 0-16,-8 6-4 15,-20 0 13-15,-22 0-9 16,-18 0 0-16,-28 0 2 15,-13 0-7-15,-15 0 5 16,-13 0 0-16,0 0-1 16,0 0 7-16,0 0 4 15,0 0 24-15,0 0-7 0,0-6 1 16,-22-6-28-16,3-2 0 16,1-4 2-16,4-5 7 15,-4-3-9-15,0-10 0 16,-1-10 4-16,-13-12-6 15,5-13 2-15,4-13 0 16,5-18-1-16,-10-11 10 16,14-5-9-16,-4 2 0 15,18 11 3-15,-9 14-10 16,9 19 7-16,-18 19 0 0,-5 15-2 16,14 18 11-1,-10 8-9-15,19 8 0 0,0 2 4 16,0 2-12-16,0 0 8 15,0 0 0-15,0 0-7 16,0 0 1-16,0 0 3 16,-50 9-2-16,-28 26-42 15,-32 8 44-15,-18 1-80 16,18 0-15-16,23-6-30 16,46-3-109-16,14-2-62 15,27 1-229-15</inkml:trace>
  <inkml:trace contextRef="#ctx0" brushRef="#br1" timeOffset="-80946">12552 9984 378 0,'0'0'158'0,"0"0"-27"0,0 0 3 16,0 0-33-16,0 0-35 15,0 0 3-15,0-114-55 16,18 105-5-16,14 9-9 16,5 0 2-16,4 0-9 15,-14 0 7-15,14 18 0 16,-9 2-4-16,-22 1 1 16,-1 5 3-16,-9 1 0 0,0 1 2 15,0-2-1-15,-19-8-1 16,6-9 0-16,4-3-3 15,9-6 9-15,0 0-6 16,0 0 0-16,0 0 1 16,0 3-3-16,9 8 2 15,14 4 0-15,4 1 1 16,5 6 3-16,-14-1-4 16,1 1 0-16,4 2 4 15,-14-1-5-15,-9 1 1 16,0-8 0-16,0 2-4 15,-23 0 6-15,-37-6-2 16,-27-4 2-16,0-4 7 0,-4-4-18 16,13 0-38-16,28 0-99 15,22-21-60-15,28-20-276 16</inkml:trace>
  <inkml:trace contextRef="#ctx0" brushRef="#br1" timeOffset="-80137">13833 8467 554 0,'0'0'108'15,"0"0"2"-15,0 0 19 16,0 0-47-16,0 0-18 15,0 0-2-15,-59 15-60 0,59 31 18 16,23 13 38 0,36 11-33-16,37 2 31 0,5 7-27 15,18 6 2-15,-5 3-4 16,5 2-25-16,-27-3 10 16,-23-2-12-16,-19-6 0 15,-23-9-3-15,-8-12 7 16,-10-6-4-16,-9-9 0 15,0-15 8-15,0-10-8 16,0-10 0-16,0-5 0 16,0-3 2-16,0 0 1 15,0 0 4-15,0 0 15 16,0-15-1-16,-9-9 7 16,-28-2-28-16,-4 3 0 0,-9 3-9 15,-1 2 10-15,5 6-1 16,5 1 0-16,14 2 8 15,-5 4-9-15,4 2 1 16,19 0 0-16,-5 3-12 16,14 0 12-16,0 0 0 15,-9 0-4-15,9 0-19 16,0 17 23-16,0 13-1 16,0-2 6-16,41 1-17 15,10-5 12-15,-5-9 0 16,13-7-2-16,1-5 8 15,-10-3-6-15,0 0 0 16,-13-5 4-16,4-19 3 0,0-2-7 16,-13-10 0-1,13-1 3-15,-4-13 6 0,4-2-9 16,0-1 0-16,-23 9 2 16,-9 18-9-16,-9 13 7 15,0 13-42-15,-9 0-87 16,-32 11-166-16,4 26-241 15</inkml:trace>
  <inkml:trace contextRef="#ctx0" brushRef="#br1" timeOffset="-79597">14378 9788 313 0,'0'0'63'0,"0"0"-3"15,0 0 4-15,0 0 1 16,0 0 1-16,0 0-16 15,-110-8 27-15,151-1-19 16,37 3-5-16,32 0-4 16,18 2-7-16,19 4 20 15,22-2-13-15,5-3-30 16,27-4 21-16,-27-3-25 16,14-2 1-16,-37-1 17 0,-23 4-33 15,-32 1 14-15,-36 4-14 16,-42 4 11-16,-4 2-20 15,-14 0 9-15,-14 0-42 16,-41 13-102-16,-46 18-124 16,-18 1-277-16</inkml:trace>
  <inkml:trace contextRef="#ctx0" brushRef="#br1" timeOffset="-78638">14616 9847 194 0,'0'0'139'15,"0"0"-22"-15,0 0-43 16,0 0 16-16,0 0-16 15,0 0-1-15,-50-79-1 16,50 76-25-16,0 1 29 16,0 2-19-16,0 0-28 15,0 0 15-15,0 0-32 16,0 0-6-16,0 25 9 0,18 13-7 16,-9 15 47-1,-9 2-28-15,0 10-10 0,0 5 27 16,0 3-25-1,0 2-2-15,9 1 17 0,-9-6-33 16,14-4 12-16,-5-7-1 16,-9-6-10-16,18-9 19 15,-8-6-21-15,-1-9 0 16,-9-9-2-16,9-5 8 16,5-3-6-16,-5-3 0 15,18 2 7-15,24-3-4 16,8 1-3-16,28-3 1 15,14-6-2-15,-14 3 4 16,13 0-3-16,-13 0 0 16,5 3 7-16,-23-1-8 0,-1 5 1 15,10-1 0-15,9-1-4 16,5-3 8-16,18-5-4 16,4 0 0-16,5 0 7 15,0 0-5-15,-18 0-2 16,-23 0 0-16,-19 0 6 15,-18 0 1-15,-22 4-7 16,-1-2 0-16,-9 2 6 16,-9-4-9-16,0 0 3 15,0 0 0-15,14 0-1 16,-14 0 2-16,0 0-1 16,0 0 4-16,0 0 6 0,0 0 10 15,0-4 8-15,0-15-15 16,0-11 0-16,0-2-11 15,0-3-2-15,0-8 2 16,0-11 9-16,0-13-9 16,0-5-2-16,0-16 4 15,0-2 2-15,-23-4 0 16,-5-3-4-16,-22 7 0 16,0 9 6-16,13 14-3 15,5 12-5-15,14 11 1 16,9 9-1-16,-5 10 1 15,14 12-1-15,0 10 0 16,0 3 9-16,0 0-11 0,0 0 2 16,0 0-5-16,0 0-5 15,0 0 4-15,-9 0 2 16,9 0 2-16,-19 0-23 16,-22 0 8-16,-5 16-23 15,-45 9-70-15,-5 1-23 16,-23 0-97-16,-9 1-105 15</inkml:trace>
  <inkml:trace contextRef="#ctx0" brushRef="#br1" timeOffset="-78187">15422 10136 527 0,'0'0'152'0,"0"0"-35"16,0 0-22-16,0 0 10 16,0 0-48-16,0 0-44 15,-97-44 8-15,97 44-21 16,0 0 1-16,37-5 4 15,23 1-2-15,8 0 14 16,1-1-1-16,-10 5-13 16,-8 0 33-16,-10 0-20 0,-23 0-2 15,14 0 12-15,-22 0-20 16,8 5 11-16,-9 21-17 16,0 13 8-16,-9 8 5 15,14 5 2-15,-14 4-3 16,0 1 10-16,0 3-20 15,0-8 15-15,0-5-17 16,0-6 8-16,0-12-11 16,9-9 3-16,-9-6-11 15,9-14-56-15,0 0-101 16,10 0-72-16,-19-22-100 16</inkml:trace>
  <inkml:trace contextRef="#ctx0" brushRef="#br1" timeOffset="-78022">15531 10355 256 0,'0'0'224'16,"0"0"-89"-16,0 0-21 15,0 0-25-15,248-12 19 16,-79 7-28-16,-4-5-49 16,-5 1-24-16,-41 2-7 15,-64 0-213-15</inkml:trace>
  <inkml:trace contextRef="#ctx0" brushRef="#br1" timeOffset="1.09091E6">2349 6921 499 0,'0'0'178'0,"0"0"-28"16,0 0-52-16,0 0-8 15,0 0-40-15,0 0-47 16,0 0-3-16,9-15-1 16,-9 57 1-16,-9 4 3 15,-1-2 2-15,10-6-5 16,0-6 0-16,0-5 5 16,0-7-6-16,28-6 1 15,13-4 0-15,28-10 2 16,-10 0 0-16,1 0-2 0,-1-12 0 15,-31-9 2 1,13 4-4-16,-32 5 2 0,9 1 0 16,-18-2 1-16,0 5 3 15,9 1-4-15,-9 5 0 16,0-1 7-16,0 3 2 16,0 0-9-16,0 0 0 15,0 0-2-15,0 0-12 16,0 14 10-16,0 16-1 15,-9-1 10-15,9 0-5 16,0-5 0-16,0-4 0 16,0-6-4-16,0-5 7 15,0-9-3-15,0 0 0 16,0 0 3-16,0 0 7 16,0-6-1-16,0-25-7 0,0-11-3 15,0-4 7-15,32-7-6 16,-4-2 0-16,13 0 3 15,-14 2-5-15,6 9 2 16,-15 12 0-16,0 15-7 16,-4 10 7-16,-5 7-4 15,0 0-1-15,10 12-5 16,-19 20 3-16,0 9 6 16,0 3-16-16,0 0-26 15,-10 2 25-15,-17-5-21 16,13-3 22-16,-4-8-17 15,18-10 2-15,0-6-2 0,0-2-18 16,0-8 19 0,18-4-10-16,5 0 37 0,5 0 1 15,4-12 10-15,-5-15-5 16,14 1 4-16,-22 3-4 16,-1 5 19-16,-18 1 3 15,14 2 13-15,-14 4 3 16,0 1-2-16,0 8 5 15,0 2-5-15,0 0-25 16,0 0-11-16,0 0 0 16,9 12-3-16,-9 17-4 15,0 3 12-15,0 1-5 16,0 0 0-16,0-6 3 0,0-4-3 16,0-5 0-1,0-13 0-15,0-5-1 0,0 0 8 16,0 0-5-16,0 0 14 15,9-17-9-15,9-15-2 16,5-9 0-16,-5 0-2 16,1-6 22-16,-1 9-21 15,-4 6 16-15,-5 15-11 16,0 12-5-16,-9 5-1 16,9 0-3-16,0 0-14 15,-9 19 14-15,10 11-3 16,-10-1 3-16,13-3 0 0,-13-3 4 15,9-4-8 1,-9-6 4-16,0-3-14 0,0-7-12 16,10-3-18-16,-1 0 44 15,-9-15 1-15,9-20 9 16,0-3-7-16,0-3-3 16,14 3 4-16,-14 12 6 15,10 11-7-15,-10 15-3 16,23 0 0-16,-14 0-8 15,14 30 5-15,-14 10 3 16,1 10 0-16,-10 2-7 16,-9-2-8-16,0-1-148 15,0 1-352-15</inkml:trace>
  <inkml:trace contextRef="#ctx0" brushRef="#br1" timeOffset="1.09393E6">5901 6571 342 0,'0'0'136'16,"0"0"-4"-16,0 0-17 15,0 0-20-15,0 0-10 16,0 0-43-16,-28-20 2 15,28 20-3-15,0 0-27 16,0 0 14-16,0 0-28 0,0 0-7 16,0 18 2-16,0 28 2 15,-14 9 3-15,-4 1 0 16,0 2 8-16,9 1-8 16,-14-7 0-16,23-5 0 15,0-10-1-15,0-16 3 16,0-7-2-16,23-8 0 15,13-6 0-15,5 0-7 16,19 0 2-16,-1-22-26 16,1-5-30-16,-1 6-64 15,-22 1-29-15,-5 6-39 16,-4 2-136-16</inkml:trace>
  <inkml:trace contextRef="#ctx0" brushRef="#br1" timeOffset="1.09493E6">6345 6799 42 0,'0'0'323'16,"0"0"-166"-16,0 0-20 15,0 0 0-15,0 0-45 16,0 0-22-16,0-20-32 16,0 20-31-16,0 5-4 15,0 28 4-15,-10 5 1 16,1 2 0-16,0 4-2 15,-5-9-4-15,14-4-2 0,0-6 5 16,0-11-7-16,0-8 2 16,0-4 0-16,0-2 6 15,0 0-2-15,0 0 11 16,-9-26-11-16,9-8 6 16,0-10-9-16,0-9-1 15,0-3 0-15,0-10 1 16,0 2 6-16,9-1-7 15,14 11 0-15,-4 15 3 16,-10 19-5-16,0 10 2 16,0 10-8-16,-9 0 7 15,23 0-15-15,-5 18 9 16,-9 14 7-16,1 6-17 16,-10 8 15-16,0 8-30 15,0 4 15-15,0 3 14 0,0-3-9 16,-10-12 4-16,10-13-25 15,0-16-20-15,0-7 30 16,0-10 10-16,23 0 13 16,-4 0-1-16,22-21 6 15,-14-2-5-15,14-1 0 16,-13-2 5-16,13 0-10 16,-23 3 5-16,10 2 0 15,-14 1-6-15,4 5 6 16,-18 4 0-16,0 2 0 0,0 3 1 15,0 3 2 1,0 0-1-16,0 3 1 0,0 0 18 16,0 0-11-16,0 0 8 15,0 0-18-15,0 0 6 16,0 29-5-16,0 6 4 16,-9 3-5-16,0 0 4 15,-5-9 2-15,14 1-6 16,0-8 0-16,0-10 5 15,0-3-10-15,0-9 5 16,0 0 0-16,0 0 14 16,0 0-7-16,0-21 12 15,0-17-19-15,0-8 6 16,14-7 3-16,4-2-9 16,-9 3 1-16,9 5 16 0,-4 19-9 15,-14 9 4 1,0 13 0-16,0 6-9 0,0 0-6 15,9 9-15-15,10 29 14 16,-10 9-3-16,0 3 11 16,0-9-4-16,5-9 0 15,-5-6-1-15,0-9-4 16,0-9-32-16,0-4-10 16,-9-4 32-16,10 0 15 15,3-18 3-15,-4-14-3 16,10-5 5-16,-1 1 6 15,5 10-7-15,-14 8-3 0,-9 15 14 16,18 3-15 0,-8 0-7-16,22 24 5 0,-14 13-5 15,0 7 0-15,-4 9-123 16,4-1-239-16</inkml:trace>
  <inkml:trace contextRef="#ctx0" brushRef="#br1" timeOffset="1.09559E6">9691 6592 317 0,'0'0'176'0,"0"0"-54"16,0 0-13-16,0 0-7 15,0 0-30-15,0 0-7 16,-9-123-22-16,9 120-2 16,0 3-8-16,0 0-30 0,0 0-2 15,0 0-1-15,0 9-15 16,0 26 15-16,-23 12 0 15,4 5 1-15,10 2 1 16,0-8 1-16,9-3-3 16,0-8 0-1,9-5 6-15,19-10-11 0,13-6 5 16,-14-5-42-16,5-9-44 16,-13 0-56-16,13 0-26 15,-14 0-62-15,0-21-149 16</inkml:trace>
  <inkml:trace contextRef="#ctx0" brushRef="#br1" timeOffset="1.09628E6">9691 6592 192 0,'206'125'120'15,"-206"-128"-24"-15,0 3-6 16,0 0-2-16,0 0-19 16,0 0 2-16,0 0 1 15,0 0-53-15,0 0-12 16,0 12-4-16,0 16-3 15,0 8 33-15,0-1-24 16,0 0 6-16,0-3 6 16,0-3-20-16,0-8 10 15,0-7-10-15,0-5 5 16,0-9-4-16,0 0 2 0,0 0-2 16,0 0 22-1,0 0-8-15,0 0 29 0,0 0-22 16,0 0-22-16,0 0 14 15,0 0-15-15,0 0 0 16,0 0 12-16,0 0-7 16,0 0 1-16,0 0-4 15,0 0 5-15,0 0 0 16,0 0-3-16,0 0 2 16,0 0 28-16,0 0-10 15,0-5 17-15,0-11-34 16,0-4 3-16,0-3-9 0,-9-6-1 15,9-10 0 1,0-4 0-16,0-9 4 0,0 2-4 16,0 4 0-16,0 13 4 15,0 16-8-15,9 5 4 16,0 9-2-16,0 0-7 16,14 3-4-16,-5 0 10 15,10 0 0-15,-5 0-12 16,-5 16 12-16,0 3-12 15,5 4 2-15,-23 3 11 16,0 7-16-16,0-1 11 16,0 6 5-16,-32-3-2 15,5-3-1-15,-6-3 5 16,15-9-7-16,9-5 1 16,9-6-8-16,0 0 7 0,0-3 0 15,0-1-43 1,27-5-10-16,15 0-22 0,8 0 15 15,10-3-16-15,-15-11-52 16,6-4-25-16,-10-2-51 16,-14 3-9-16</inkml:trace>
  <inkml:trace contextRef="#ctx0" brushRef="#br1" timeOffset="1.09679E6">10332 6746 79 0,'0'0'172'15,"0"0"-15"-15,0 0-27 16,0 0-32-16,0 0-24 15,0 0 10-15,0-40-53 0,0 40-11 16,0 0-20 0,0 0 5-16,0 29-5 0,0 11 5 15,0 2-4-15,0-4 13 16,0-1-13-16,0-11 7 16,0-5-4-16,0-10 3 15,0-5-6-15,0-6 1 16,0 0-1-16,0 0 24 15,0 0-11-15,0-29 42 16,0-6-48-16,0-8-4 16,0-1 3-16,0-7-7 15,9 6 2-15,0 4 5 16,0 11-7-16,5 13 0 0,-5 8 0 16,0 9-8-1,9 0-3-15,-8 18 2 0,12 15 7 16,-3-2-7-16,-10 1 9 15,0-6 0-15,14-5-1 16,-14-10-14-16,-9-5 0 16,9-6-16-16,0 0 7 15,1 0 24-15,-1-17 0 16,4-10 2-16,-3 1 12 16,8 0-10-16,-18 12 1 15,9 2 5-15,-9 8-6 16,9 4-8-16,14 0 1 15,-5 17-4-15,10 16-3 16,-5 11 4-16,-5-1-7 0,-9 7-189 16</inkml:trace>
  <inkml:trace contextRef="#ctx0" brushRef="#br1" timeOffset="1.09794E6">13142 6070 317 0,'0'0'215'15,"0"0"-82"-15,0 0-20 16,0 0-41-16,0 0-16 16,0 0-40-16,9 14-13 15,-9 30 5-15,0 11-1 16,0-2 6-16,0-6 5 16,0-4-17-16,0-5 16 15,14-3-17-15,13-6 4 0,5-2-2 16,5-7-2-16,13-6 0 15,1-4-1-15,-15-10-50 16,24 0-29-16,-10 0-51 16,10-27 13-16,-10-11 28 15,0 0 11-15,-13-2 40 16,4 2 23-16,-4 0 16 16,-14 5 7-16,-14 5 23 15,-9 4 25-15,0 6 51 16,0 8-17-16,0 3-10 15,0 4 8-15,0 3-44 16,0 0-3-16,0 0-17 0,0 0-12 16,0 0 3-16,0 0-14 15,0 20 0-15,9 15 18 16,0 6-12-16,0-6 8 16,-9 1-13-16,0-4 8 15,14-6-5-15,-14-9-4 16,0-4 0-16,0-11 1 15,0-2 9-15,0 0-6 16,0 0 27-16,0-15 53 16,0-20-47-16,0-15-37 15,0-6 0-15,0-7 4 16,0-4 3-16,0 3-7 16,9-4 0-16,10 7 4 15,-10 9-7-15,9 17 3 16,-4 14 0-16,4 16-9 0,10 5 0 15,-6 0 4-15,15 14 3 16,-5 19-25-16,-4 5 25 16,-6 2-15-16,-3 7 15 15,-19-1-10-15,0 4 11 16,0 3 1-16,0-7 0 16,0-2 0-16,0-9-6 15,0-9 6-15,-9-6 0 16,9-8-9-16,0-7 9 15,0 3 0-15,0-7 0 16,0 5 2-16,0 4-2 0,18-2 0 16,14 1-11-16,14-3-13 15,4-3-68-15,0 0-27 16,10-3-67-16,-23 0-119 16</inkml:trace>
  <inkml:trace contextRef="#ctx0" brushRef="#br1" timeOffset="1.09851E6">14584 6253 245 0,'0'0'156'0,"0"0"-36"15,0 0-17-15,0 0 19 16,0 0-20-16,0 0-41 0,0-108 11 16,0 108-27-1,0 0-38-15,0 0-7 0,0 32-2 16,0 12 2-16,0 3 7 15,0-6-3-15,0 0-1 16,0-9-3-16,0-6 0 16,0-8-2-16,0-10 2 15,0-5 0-15,0-3 1 16,0 0 8-16,0 0 3 16,0-7-6-16,0-21-3 15,0-17 3-15,18-6-3 16,5-10-3-16,-5-3 0 15,1-4 8-15,4 7-6 16,-14 15-2-16,9 16 5 0,-18 19-8 16,0 11 3-16,9 0-10 15,-9 31-2-15,23 13 11 16,-5 6 1-16,-8-6 0 16,8-7 1-16,-9-7-6 15,23-10 5-15,-14-8-18 16,14-9 15-16,-4-3-18 15,4 0 21-15,-5-17 0 16,6-16 4-16,3-2-2 16,-4-3-2-16,-4 7 0 15,-10 4 2-15,-4 12 6 16,-5 13-8-16,9 2 0 16,0 6-18-16,5 34 12 0,-4 15 6 15,8 7 0 1,-4-1-2-16,-5-3 4 0,1-5-5 15,-6-6-149-15,-13-6-380 16</inkml:trace>
  <inkml:trace contextRef="#ctx0" brushRef="#br1" timeOffset="1.13652E6">2674 6839 436 0,'0'0'164'0,"0"0"-39"15,0 0-24 1,0 0-14-16,0 0-4 16,0 0-33-16,0-57-20 0,0 57-16 15,0 0-11-15,0 0 1 16,0 8-3-16,0 25-1 16,-10 10 50-16,-31 12-33 15,-5 12 22-15,-13 9 5 16,-1 6-20-16,-8 0 14 15,-6-7-29-15,29-13 2 16,4-18 0-16,13-18-5 16,28-14-5-16,0-11-1 15,0-1 4-15,0 0-2 16,0 0-1-16,0 0 3 16,0-7 19-16,9-32-9 0,19-19 12 15,22-14-25-15,0-13 6 16,10-6-4-16,-10-2-3 15,-4 6 0-15,-5 14 0 16,-13 20 8-16,-5 17-8 16,-14 20 0-16,0 6 6 15,-9 8-7-15,0 2 1 16,0 0-5-16,0 0 3 16,0 26-13-16,0 30 15 15,-41 19 0-15,-19 7 5 16,5 0-2-16,-4-6-3 15,-1-12 0-15,28-18-2 16,5-17 6-16,27-17-4 16,0-9 0-16,0-3 2 0,0 0 3 15,0 0-5-15,0-15 1 16,18-25 8-16,32-21-5 16,10-15-4-16,18-11 0 15,-10-1 5-15,-8 9-7 16,-19 21 2-16,-23 17 0 15,1 21 0-15,-19 14 6 16,0 6-6-16,0 0 0 16,0 0 0-16,0 0-5 15,0 8-6-15,-28 27 8 16,-13 9-4-16,-18 8 10 16,8 1-3-16,-4-1 0 15,-4 1 5-15,8-9-7 0,19-15 2 16,23-18 0-16,9-7-4 15,0-4 8-15,0 0-4 16,0 0 8-16,0-21-6 16,41-25 5-16,10-18-7 15,8-1 0-15,-13 3-2 16,-5 16 5-16,-22 13-3 16,3 17 0-16,-22 13 4 15,0 3-6-15,0 0 2 16,0 0-8-16,0 19 6 15,-41 32-36-15,-9 21-66 16,-10 13-133-16,1 3-188 0</inkml:trace>
  <inkml:trace contextRef="#ctx0" brushRef="#br1" timeOffset="1.14386E6">2912 6837 318 0,'0'0'145'0,"0"0"-55"0,0 0 17 16,0 0 20-16,0 0-20 16,0 0 8-16,96-94-24 15,-83 89-4-15,-3 5 3 16,-10 0-40-16,0 0 3 15,0 0-18-15,0 0-25 16,0 0 12-16,0 20-22 16,-32 35 0-16,-5 18 22 15,-23 15-16-15,1-3-3 16,9 2-2-16,-1-5 6 16,15-10-3-16,4-7-4 0,13-21 0 15,19-22-3-15,0-10 7 16,0-12-4-16,0 0 0 15,0 0 2-15,0 0 14 16,9-43-10-16,42-25 15 16,17-28-13-16,19-17-1 15,-9-5-7-15,-5-1 0 16,-27 6 4-16,5 16-2 16,-19 30-2-16,-14 29 0 15,-18 21-1-15,0 17 7 16,0 0-6-16,0 0 0 15,0 44-20-15,-41 43 20 0,-28 27 0 16,-18 14 1 0,9-14-1-16,19-15 5 0,8-20-5 15,10-14 0-15,23-17 3 16,0-15-6-16,18-15 3 16,0-13 0-16,0-5 1 15,0 0 5-15,0 0-5 16,0-12 7-16,0-37-5 15,18-30 5-15,41-32-8 16,10-21 0-16,9 8-2 16,-28 22 4-16,-9 29-2 15,-31 35 0-15,-10 20 6 16,0 15-12-16,0 3 2 16,0 0-55-16,0 3-20 15,-10 27-75-15,-3 10-10 0,4 7-124 16,9-1-270-16</inkml:trace>
  <inkml:trace contextRef="#ctx0" brushRef="#br1" timeOffset="1.14549E6">3383 6787 164 0,'0'0'251'0,"0"0"-134"0,0 0 16 15,0 0 19-15,0 0-18 16,0 0-14-16,60-23-43 16,-60 23 5-16,0 0-28 15,0 0-31-15,0 20-12 16,0 45 2-16,-10 28 21 16,-40 17 25-16,-9 1-49 15,13-2 7-15,-14-2 1 16,10 1-13-16,0-6 12 15,8-17-15-15,33-21-1 16,0-22 0-16,9-25 4 16,0-11-7-16,0-6 2 0,0 0 0 15,0 0 13-15,0-12-11 16,9-53 23-16,51-31 9 16,-1-32-28-16,10-4-5 15,-10 1-1-15,-8-2 7 16,-10 3-7-16,-4 20 0 15,-15 34 0-15,-3 35 2 16,-19 30 0-16,0 11-2 16,0 0 0-16,0 0-7 15,0 37 2-15,-9 39-5 16,-42 29 10-16,1 12 1 16,-10-3 0-16,24-9-1 15,-5-14 0-15,31-16 6 0,1-22-8 16,9-21 2-16,0-21 0 15,0-11-4-15,0 0 12 16,0 0-8-16,0-35 4 16,19-31 2-16,22-28-5 15,27-29-1-15,19-7 0 16,14 6-2-16,-23 23 2 16,-28 43 0-16,-31 34 0 15,-19 24-16-15,-19 14-29 16,-49 54-83-16,-42 25-75 15,-9 9-297-15</inkml:trace>
  <inkml:trace contextRef="#ctx0" brushRef="#br2" timeOffset="1.1678E6">6070 7151 336 0,'0'0'185'0,"0"0"-77"15,0 0-4-15,0 0 7 16,0 0-31-16,0 0-6 16,0 0-16-16,-229-52-36 15,142 52 15-15,-23 0-22 0,-9 0-14 16,-18 3 10-16,9 14-7 16,-10-4-4-16,10 1 0 15,9-3 9-15,0 1-9 16,9 0 0-16,14-3 0 15,5 0-2-15,13-1 4 16,0 1-2-16,9 0 0 16,10-1 5-16,18 1-9 15,13-3 4-15,-4-3 0 16,23 0-6-16,0-1 6 16,0 2 0-16,9-4-1 15,0 0 6-15,0 0-11 16,0 2 6-16,0-2 0 15,0 0-10-15,0 10 8 16,0 4 1-16,0 18-4 0,0 15 10 16,-9 2-6-1,-5 6 1-15,14 1 0 0,0-1-3 16,0 7 6-16,0 5-3 16,0 0 0-16,0 0 3 15,0-6-3-15,0 3 0 16,0-1 1-16,0 0-7 15,23-2 6-15,4 0 0 16,14-3 0-16,-13-5 13 16,-5-3-12-16,-5-10-1 15,0-4 2-15,-8-7 0 16,-10-11-2-16,13-7 0 0,-13-3 0 16,0-8 10-16,0 3-10 15,0-3 0-15,0 0 3 16,0 0 0-16,0 0-3 15,0 0 0-15,0 4-6 16,19 2 7-16,8-1-1 16,23 5 5-16,19-3 2 15,9 3-5-15,13-1-2 16,6-1 0-16,3 1-1 16,1-3 10-16,-5-4-9 15,5 2 0-15,-5-4 4 16,14 0-5-16,-14 0 1 15,5 0 0-15,8 0-1 0,-3 0 8 16,-6-6-7-16,1-3 0 16,-14-2 5-16,0 0-7 15,-18 0 2-15,-10 0 0 16,-8 2-4-16,-1 3 9 16,-9 0-5-16,-13 1 0 15,22-1 4-15,-13-3-5 16,4 0 1-16,0 1 0 15,-14-3-2-15,5 1 8 16,-13 1-6-16,-1 7 0 16,-9-5 8-16,5 5-3 15,-5-4-5-15,0 1 0 0,0 0 11 16,10-3-4 0,-10-3-5-16,5-3 6 0,-5-8-6 15,0-9 30-15,-9-7 0 16,0-12-9-16,0-9 19 15,0-1-40-15,-9-4 11 16,-14-7-10-16,5 1 3 16,8-11-1-16,1-3-5 15,9-7 0-15,0-3-4 16,0 4 10-16,0 9-6 16,0 14 0-16,0 11 6 15,0 15-11-15,0 6 5 16,0 9 0-16,-9 3-1 15,-14 2 3-15,-4 4-4 16,-33 8-1-16,-40 9-33 0,-29 0-3 16,-26 47-78-16,-24 11-90 15,1 9-108-15</inkml:trace>
  <inkml:trace contextRef="#ctx0" brushRef="#br2" timeOffset="1.16921E6">5960 6513 181 0,'0'0'209'16,"0"0"-74"-16,0 0-26 15,0 0 18-15,0 0-11 16,0 0-16-16,0-50-13 16,0 50-38-16,0 0 8 15,0 0-33-15,0 0-12 16,0 0-5-16,0 18-3 0,0 28-4 15,0 22 66 1,-9 11-33-16,-23 11 10 0,-14 9-27 16,-4 3-1-16,-1-3 3 15,-8-6-10-15,18-14-5 16,13-17-3-16,19-24 6 16,9-17-10-16,0-19 4 15,0-2 0-15,0 0 6 16,0 0-2-16,0-17 12 15,28-33 27-15,13-20-37 16,18-17 6-16,1-13-12 16,-1-11 0-16,1-12-1 15,-1 2 5-15,-13 10-4 16,-5 26 0-16,-22 29 7 0,-10 30-7 16,4 18 0-16,-13 8 0 15,0 0-10-15,0 14-9 16,0 36 17-16,-41 23-10 15,-9 11 24-15,0 7-13 16,-19 2 1-16,9-3 0 16,1-8-2-16,13-9 3 15,5-15-1-15,13-9 0 16,6-13 10-16,3-16-13 16,19-8 3-16,0-9 0 15,0-3 5-15,0 0 0 16,0-9 0-16,0-31 0 15,9-22 8-15,42-23-15 0,8-11 2 16,10-11 0 0,-19-4-6-16,-4 11 8 0,-14 19-2 15,-14 25 0-15,-8 24 10 16,-10 19-12-16,0 13 2 16,0 0-12-16,0 25 8 15,-19 45-17-15,-31 32 21 16,-19 23 0-16,1 6 8 15,8-5-8-15,23-16 0 16,5-19 0-16,32-21-5 16,0-26 5-16,0-24 0 15,0-14-2-15,0-6 12 16,0 0-9-16,19-23 7 0,13-32-7 16,27-27 7-16,10-26-8 15,9-14 0-15,0-10 0 16,-5 1 10-16,-27 14-10 15,-14 26 0-15,-23 30 1 16,-9 29-5-16,0 21 4 16,0 11 0-16,0 0-7 15,-9 45-12-15,-33 50 19 16,6 33-5-16,-24 20-20 16,19 13-86-16,-9-6-111 15,13-10-198-15</inkml:trace>
  <inkml:trace contextRef="#ctx0" brushRef="#br2" timeOffset="1.17022E6">4321 9952 138 0,'0'0'180'0,"0"0"-15"15,0 0-32-15,0 0-3 16,0 0-13-16,0 0-8 16,-206 49-20-16,174-75-14 15,-13-3-17-15,-6-6-2 16,-8-6-38-16,-1-9 18 15,-8-5-11-15,-1-6-14 16,9-9 12-16,10 3-19 16,23-4-4-16,4 11 0 15,23 5 6-15,0 11-8 16,0 6 2-16,23-1 0 16,36 5-8-16,10-2 12 0,9 2-4 15,-1 1 0-15,1 7 5 16,-9 9-6-16,-19 2 1 15,-18 7 0-15,-13 2-3 16,-1 2 7-16,-18 4-4 16,0 0 0-16,0 0 5 15,0 0 3-15,0 0-8 16,0 0 4-16,0 0 2 16,0 0-2-16,-18 0-4 15,-24 0 0-15,6 0 3 16,-5 0-3-16,-1 12 0 0,6 0 1 15,-5 2-10 1,4-2 11-16,14-6-2 0,5 0 0 16,9-6 7-16,9 0-7 15,0 0 0-15,0 0-3 16,27-12-4-16,23-26-6 16,28-8 13-16,5-1-3 15,-15 9 11-15,-31 12-8 16,-5 8 0-16,-23 16 7 15,-9 2-20-15,0 0 13 16,9 0-10-16,-9 2 9 16,19 22-1-16,13 5 2 15,4 0 0-15,-4 3 4 16,-4 0-9-16,-5 3 5 0,-5 3 0 16,-9 3-6-16,-9 3-19 15,0 0-182-15,-27-7-175 16</inkml:trace>
  <inkml:trace contextRef="#ctx0" brushRef="#br2" timeOffset="1.17122E6">6642 6417 206 0,'0'0'209'16,"0"0"-82"-16,0 0 5 15,0 0-14-15,0 0-41 16,0 0 3-16,46-99-26 16,-46 94 7-16,0 1-4 15,0 4-31-15,0 0 0 16,0 26-26-16,0 35 0 15,-46 27 22-15,-36 18 0 16,-5 4 0-16,-23-9 0 16,23-10-21-16,9-18 10 15,28-14-11-15,9-19 5 0,22-8-3 16,10-14-1-16,9-13-1 16,0-1 0-16,0-4 6 15,0 0-4-15,0 0 4 16,37-24-2-16,13-16 28 15,10-19-23-15,-1-9 3 16,1-7-2-16,-1-9-2 16,-9-1-3-16,1 6-5 15,-15 15 0-15,-17 20-2 16,-6 18 2-16,-3 14 0 16,-10 10 0-16,0 2 6 0,0 0-12 15,0 20 2-15,-23 41-4 16,-23 24 1-16,-14 2 7 15,10-2 0-15,-9-15-3 16,31-15 12-16,5-14-9 16,5-18 0-16,9-11 3 15,9-9-6-15,0-3 3 16,0 0 0-16,0 0 22 16,0-32-20-16,18-18 11 15,23-26-13-15,19-15 4 16,-1-10-7-16,10-1 3 15,-23 12 0-15,-14 25 0 0,-14 31 5 16,-18 18-5 0,0 16 0-16,0 11-11 0,-37 66 4 15,-45 37-1-15,-23 29 8 16,-5 5-5-16,32-5 2 16,28-11-81-16,18-7-151 15,23-7-186-15</inkml:trace>
  <inkml:trace contextRef="#ctx0" brushRef="#br2" timeOffset="1.17229E6">6729 9645 198 0,'0'0'329'0,"0"0"-242"0,0 0 6 16,0 0 6-16,0 0-5 15,0 0-34-15,101-61-8 16,-55 29 16-16,4-6-20 16,-9-2-8-16,-4-1 19 15,-5 0-24-15,-14-3 17 16,-9-5-9-16,-9 2-33 16,0-3 20-16,-9 4-21 15,-18 5-9-15,-5 3 17 16,-5 8-11-16,5 10-5 15,-5 0-1-15,-4 8 9 16,-9-2-11-16,-1 5 2 0,6-1 0 16,3 5-8-16,1-1 8 15,14 3 0-15,18-2 1 16,-1 2 9-16,-3 0-10 16,13 3 0-16,-9 0 8 15,9 0-9-15,0 0 1 16,0 0 0-16,0 0-6 15,0 0 4-15,0 0 1 16,0 14-7-16,32 21 2 16,-5 12 2-16,5-6 4 15,-4 0 0-15,-10-6-3 0,5-6 12 16,-14-6-9 0,0-8 0-16,0-6 3 0,-9-7-9 15,0-2 6-15,0 0 0 16,0 0 11-16,0 0-5 15,0 0 8-15,0-28 2 16,-9-16-2-16,-18-3-11 16,4-9-3-16,-5-2 0 15,-4 3-2-15,-4 3 8 16,13 7-6-16,4 19 0 16,1 9 7-16,9 8-13 15,9 6 6-15,0 3 0 16,0 0-7-16,0 0-3 15,0 0 5-15,46 0-2 16,27 0 7-16,14-3-10 0,0 3 8 16,-5 0-67-16,-22 0-83 15,-51 3-283-15</inkml:trace>
  <inkml:trace contextRef="#ctx0" brushRef="#br2" timeOffset="1.17396E6">7242 6590 262 0,'0'0'152'0,"0"0"-38"15,0 0-14-15,0 0-38 0,0 0-15 16,0 0 9 0,-119-127-24-16,73 116-6 0,-4 5 5 15,-10 6-16-15,10 0 8 16,-10 0-19-16,-8 17-1 16,17 25 1-16,1 10-3 15,4 12-1-15,14 9 0 16,14 6 10-16,18-1-12 15,0 3 2-15,9-1 0 16,41-10-2-16,19-9 6 16,0-11-4-16,18-15 0 15,4-18 9-15,5-14-2 16,-13-3-7-16,-6-12 2 16,-8-23 24-16,-19-3-5 0,-22-6 30 15,-5-5 17-15,-23-7-51 16,0-10 34-16,0-1-2 15,0-9-45-15,-32 3 13 16,-19 5-11-16,-8 7-2 16,-1 9-4-16,1 14 12 15,-10 12-10-15,23 11-2 16,-4 15-5-16,-9 0-4 16,8 23 4-16,-8 36 4 15,8 17-5-15,15 14 10 16,13 1-4-16,5 2 0 15,18-9 0-15,0 1-2 16,9-12 2-16,41-12 0 0,0-14-4 16,10-17 11-16,-1-16-7 15,10-14 0-15,0 0 1 16,9-30 2-16,13-22-3 16,-22-13 0-16,-10-10 8 15,-13-13 0-15,-32-5-6 16,-5-3-2-16,-9 3 5 15,-50 11-1-15,-19 12-4 16,-32 9 0-16,5 17-4 16,14 12 6-16,13 17-3 15,10 15 1-15,-1 6-25 16,5 49 17-16,-4 30-22 0,8 17-107 16,10 6-125-1,14 0-453-15</inkml:trace>
  <inkml:trace contextRef="#ctx0" brushRef="#br2" timeOffset="1.1764E6">5873 7606 277 0,'0'0'178'0,"0"0"-84"15,0 0 0-15,0 0 25 16,0 0-33-16,0 0-42 15,-91-75 0-15,81 51-37 16,1-2 8-16,0 1 7 0,9-1-5 16,-9 5 21-16,9 0-9 15,0 7-10-15,0-1 24 16,0 6-37-16,0-3 8 16,0 3-9-16,0 1 5 15,0 3-9-15,0 1 3 16,0 2 0-16,0-2 31 15,0-4-18-15,0-6 14 16,-50-4-27-16,-33-3 4 16,-13 6-8-16,-14 4 0 15,-9-1 1-15,0 6 4 16,5 0-4-16,-5 1-1 0,9 2 1 16,9-3 9-1,14 6-10-15,0 0 0 0,-13 0 1 16,3 0-2-16,-3 0 1 15,-1 0 0-15,32 3-4 16,33 3 10-16,-5-1-6 16,22 10 0-16,10 11-13 15,-5 12 9-15,5 17 4 16,0 13 0-16,9 14-3 16,0-4 9-16,0 7-6 15,0-1 0-15,0 1 11 16,9 0 5-16,14 5-1 15,-5-3-6-15,1-2 17 16,13-3-24-16,-14-12 8 16,-9-7-8-16,0-8 7 0,5-13-9 15,-14-4 0-15,0-6 0 16,0-2 4-16,-41-2 11 16,9 2-13-16,4-10-2 15,10-8 6-15,4-9-6 16,14-3 0-16,0 0 0 15,0 0 2-15,0 0-2 16,23 1 0-16,55-1-4 16,41 0 4-16,50 0 13 15,19 0-13-15,27-13 0 0,14 0-3 16,-23 5 8-16,-18 8-5 16,-23 0 0-16,-5 0 7 15,-32 0-11-15,0 0 4 16,-18 0 0-16,-14 0-2 15,5 0 7-15,-23 0-5 16,-19 0 0-16,-9 0 7 16,-22 0-8-16,-19 0 1 15,5 0 0-15,-14 0-5 16,0 0 11-16,0 0-6 16,9 0 0-16,-9 0 8 15,0 0 4-15,0 0-4 16,0-5 0-16,9-10 18 15,9-8-26-15,-8-10 9 16,-1-7 10-16,4-7-14 0,-3-14 12 16,-10 0-17-16,0-12 1 15,0-6 5-15,0 3 0 16,0-2-6-16,0 5 0 16,0 3 10-16,0 5-12 15,0 6 2-15,0 10 0 16,0 7-5-16,0-3 9 15,18 7-4-15,-9 6 0 16,-9 6 9-16,9 3-12 16,-9-1 3-16,0 4 0 15,0-5-9-15,0 7 9 16,-18-10 0-16,-23 0 0 0,4-4 10 16,-13-7-11-16,-10-2 1 15,-18-2 0-15,1-1-8 16,-15 1 9-16,-4 4-1 15,-14 7 0-15,-18 4 4 16,-9 4-12-16,-14 9 8 16,-14 8 0-16,-5 7-6 15,1 0 7-15,13 0-1 16,28 0 0-16,18 0 9 16,42 0-9-16,17-5 0 15,15 5 0-15,4 0-10 16,13 0 10-16,1 0 0 15,-14 0 0-15,-5 0 2 0,5 12-2 16,-9-1 0 0,23-2-1-16,9 3-10 0,-19 3 11 15,5 3 0-15,5 1-5 16,-14-1 16-16,14-3-11 16,9-3 0-16,-1 2 3 15,-8 10-12-15,-5 8 9 16,5 17 0-16,9 15-10 15,-14 15 22-15,14 10-12 16,9 12 0-16,0-2 1 16,0-1-9-16,32-7 8 15,-5-3 0-15,-4-4-5 16,-5-2 15-16,1-4-10 16,-10-1 0-16,-9-2 5 0,0-5-13 15,0-2 8-15,0-6 0 16,0-17-3-16,0-7 11 15,0-11-8-15,0-7 0 16,0-2 5-16,0-10-11 16,9 2 6-16,5-5 0 15,4-2-11-15,23-3 13 16,37 0-2-16,41 0 0 16,55-3 10-16,14-18-13 15,31 4 3-15,-22 1 0 16,-9 6-5-16,-19 2 13 15,-31-4-8-15,-10 3 0 16,-23 0 6-16,-4 0-7 0,-33 4 1 16,-8 1 0-16,-10 4-6 15,-13-2 10-15,-5 2-4 16,-5 0 0-16,-4 0 6 16,-14 0-8-16,-9-4 2 15,10-7 0-15,8-5 3 16,5-9 1-16,4-7-4 15,5-2 0-15,-4-5 8 16,4-5-13-16,-5-8 5 16,-8-3 0-16,3-4-4 15,-3-2 11-15,-10 2-7 16,0 7 0-16,-9 4 7 0,0 0-11 16,0 1 4-16,0 0 0 15,0 4-2-15,0-5 4 16,0 2-2-16,0-3 0 15,0-1 6-15,0-5-6 16,-27 2 0-16,4 1 0 16,-5-4-6-16,-13 2 9 15,-5-5-3-15,-13 6 0 16,-24 1 5-16,-13 2-10 16,-14 3 5-16,-36 10 0 15,-23 13-16-15,-10 15 16 16,-9 9 0-16,33 0-3 15,8 35-28-15,37 15-44 0,51 14-90 16,27-3-134 0,32-5-205-16</inkml:trace>
  <inkml:trace contextRef="#ctx0" brushRef="#br1" timeOffset="1.08511E6">5406 4123 482 0,'0'0'232'0,"0"0"-81"0,0 0-9 15,0 0-27-15,0 0-40 16,0 0-9-16,0-28-41 16,0 28-20-16,0 0-5 15,0 10-8-15,0 18 8 16,-9 7 1-16,0 0 8 16,9-3-11-16,0 0 2 15,0-6 0-15,0 0-4 16,9-5 9-16,0-5-11 15,14-11-10-15,5-5-105 0,13 0 7 16,5-4 1-16,4-19-25 16,-9 2-11-16,-13 5-10 15,-19 0 34-15,-9 2-29 16,13 2 154-16,-13-2 9 16,0 5 133-16,0 1 6 15,0 2-7-15,0 6-17 16,10 0-13-16,-10 0-36 15,0 0-28-15,0 0-9 16,0 0-38-16,0 2 5 16,0 28 1-16,9 7 1 15,0 6 21-15,0-7 9 16,0 2-9-16,5-3-2 16,-14-6-19-16,9-8-7 0,-9-6 5 15,0-10-4-15,0-5-1 16,0 0 7-16,0 0-4 15,0 0 23-15,0-8-9 16,0-25-14-16,0-5 5 16,0-5 5-16,0-4-6 15,0-2-6-15,0 2 8 16,0-1-10-16,18 12 1 16,-8 9 0-16,-10 12-5 15,0 13 5-15,0 2-4 16,9 0-7-16,14 14-27 15,-14 18 36-15,0 12-22 16,0 5-32-16,-9 4-30 0,9-4 36 16,-9-2 33-16,9-9-8 15,-9-8-2-15,14-10 4 16,-14-6-3-16,9-8-23 16,-9-3 33-16,0-3 6 15,0 0 10-15,0 0 17 16,9-6-16-16,1-14 4 15,-1-7-1-15,9 4-4 16,5-3 8-16,-5 5-7 16,1 3 0-16,-19 7 10 15,13 0-1-15,-13-1 27 16,0 6 3-16,9 3 1 16,-9 3 15-16,0 0-21 0,0 0-14 15,0 0-1 1,0 0-20-16,10 0-5 0,-10 6-12 15,9 18 17-15,0-1 6 16,-9 0-6-16,9-2 0 16,-9-4-1-16,0-2 5 15,14-3-4-15,-14-9 0 16,0-1 3-16,0-2 3 16,0 0-5-16,9 0 4 15,0 0 15-15,0-23-18 16,0-7 2-16,10 2 17 15,-6-2-1-15,-3 1 23 0,-1 5-30 16,0 8-1-16,-9 10 3 16,0 2-13-16,0 4-4 15,9 0-2-15,-9 6-18 16,9 18 16-16,14 2 6 16,-23-3 0-16,9-2-5 15,10-4-22-15,-19-8 15 16,9-3 6-16,-9-6-18 15,9 0 23-15,5 0-2 16,-5-9 3-16,9-14 6 16,-9-1-1-16,0 4-4 15,5 8 0-15,-14 6 4 16,0 6-8-16,18 0 3 16,-8 0-10-16,17 15 5 0,5 14-5 15,-4 9-39-15,4 0-139 16,-5-3-265-16</inkml:trace>
  <inkml:trace contextRef="#ctx0" brushRef="#br2" timeOffset="1.15793E6">5438 4024 131 0,'0'0'187'16,"0"0"-72"0,0 0 7-16,0 0-42 0,0 0 1 15,0 0 25-15,0 0-59 16,19-78 15-16,-19 75 5 16,0 3-24-16,0 0 18 15,0 0-38-15,0 0-10 16,0 0 2-16,0 0-11 15,0 0-8-15,0 0 2 16,0 3-24-16,-19 18 26 16,-13-1 9-16,14 0-7 15,0-5 0-15,18-9 5 16,-14 0-7-16,14-3 0 0,0-3 6 16,0 0-10-1,0 0 4-15,0 0 0 0,0 0 16 16,0 0-7-16,0 0-7 15,0 0-2-15,0 0-18 16,0 0-35-16,0 0-79 16,0 0-29-16,0 0-26 15,0 0-34-15,0 0-31 16</inkml:trace>
  <inkml:trace contextRef="#ctx0" brushRef="#br2" timeOffset="1.15796E6">5438 4024 117 0</inkml:trace>
  <inkml:trace contextRef="#ctx0" brushRef="#br2" timeOffset="1.15942E6">5438 4024 117 0,'-50'-28'168'0,"59"10"-27"0,23-5-51 0,-14-1 12 15,1 1-12-15,13 3-22 16,-23 6 13-16,0 4-29 16,-9 8 0-16,0 2 17 0,0 0-55 15,0 0 3-15,0 0-17 16,0 0 6-16,0 23-6 16,-18 15 15-16,-14 8 9 15,-5 7 32-15,-4 3-31 16,9 2 10-16,-5 0-5 15,5 3-24-15,5-3 21 16,-5-8-27-16,13-3 0 16,10-12 3-16,9-14 1 15,0-12-4-15,0-7 0 16,0-2 8-16,0 0-6 16,0 0 0-16,0 0-2 15,0 0 31-15,19-32-12 16,22-21 13-16,18-14-31 0,-8-5 12 15,8-1-10-15,-22 3-3 16,4 10 0-16,-14 21-5 16,-4 15 9-16,-14 15-4 15,-9 9 0-15,0 0 6 16,0 0-18-16,0 0 10 16,0 0-18-16,0 33 15 15,0 10 2-15,0 4 3 16,0 12 0-16,-22 1 9 15,-15 1-10-15,-13 1 1 0,22-13 0 16,-4-7-4-16,14-14 6 16,9-4-2-16,-5-16 0 15,14-1 8-15,0-7-8 16,0 0 0-16,0 0 0 16,0 0 15-16,0-15-12 15,32-24 4-15,9-16-7 16,5-18 10-16,4-5-10 15,1-7 0-15,-24 7 0 16,5 19-4-16,-23 25 4 16,-9 16 0-16,0 12 0 15,0 6 10-15,0 0-15 16,0 0 5-16,0 0-24 16,-9 29 22-16,-32 24-13 15,-9 16 15-15,-10-1 1 0,14-4 10 16,-4-6-11-16,9-14 0 15,22-12 3-15,10-12-10 16,9-8 7-16,0-12 0 16,0 3-3-16,0-3 16 15,0 0-12-15,0 0 3 16,0-3 5-16,9-29-1 16,19-16-8-16,13-15 0 15,9-10-4-15,1-5 11 16,-15 2-7-16,6 9 0 15,-24 17 7-15,-9 21-12 16,-9 17 5-16,0 9 0 0,0 3-9 16,0 0 6-16,0 18 0 15,-27 37-10-15,-33 21 13 16,-18 12-2-16,-4-1 2 16,13-11 0-16,23-15-6 15,14-11 14-15,23-19-8 16,0-10 0-16,9-9 7 15,0-10-15-15,0-2 8 16,0 0 0-16,0 0 10 16,9-20-1-16,42-29-9 15,-1-21 0-15,19-18 6 16,-1-8-9-16,1-5 3 0,0 6 0 16,-33 26-9-16,-4 28 16 15,-23 20-7 1,-9 19 0-16,0 2 0 0,0 0-9 15,-9 23-3-15,-32 32 12 16,-28 22-15-16,-8 4 21 16,-1 1-6-16,9-4 0 15,19-11 9-15,-1-11-15 16,33-22 6-16,-5-13 0 16,23-15-7-16,0-6 13 15,0 0-6-15,0 0 0 16,0 0 9-16,0-3 6 15,23-35-15-15,5-18 1 0,31-16-9 16,10-16 11-16,13-5-3 16,-4 0 0-16,-28 14 8 15,-13 26-11-15,-19 30 3 16,-18 18 0-16,0 5-10 16,0 28-2-16,-18 42 9 15,-42 24-8-15,-8 8 22 16,-1-7-12-16,10-10 1 15,22-10 0-15,14-15-7 16,5-16 11-16,18-18-4 16,0-14 0-16,0-9 6 15,0-3-9-15,0 0 3 16,50-41 0-16,19-24 0 16,18-23 1-16,13-13-1 15,-3-10 0-15,-15 5 12 0,-36 25-12 16,-14 35 0-16,-32 28 1 15,0 18-11-15,0 6 10 16,-51 64-16-16,-36 37 13 16,-22 36-6-16,-10 12-102 15,32-9-323-15</inkml:trace>
  <inkml:trace contextRef="#ctx0" brushRef="#br3" timeOffset="1.18643E6">5919 4122 352 0,'0'0'179'15,"0"0"-69"-15,0 0 18 16,0 0-31-16,0 0 6 16,0 0-13-16,0-74-19 15,0 71 11-15,0 3-9 16,0 0-46-16,0 0 11 15,0 0-38-15,0 0-8 16,0 24 8-16,0 19 0 16,-28 13 23-16,-13 2-2 15,5 3-8-15,-15 0 30 16,1 4-27-16,0-10-7 0,-1-5 9 16,24-9-9-16,8-15-9 15,10-12 0-15,9-8 6 16,0-6-13-16,0 0 7 15,0 0 0-15,0 0 2 16,0 0 8-16,0-2 0 16,37-39 16-16,13-20-25 15,10-19 12-15,-1-10-13 16,1 0 0-16,-10 0 1 16,-4 11 6-16,4 18-7 15,-18 17 0-15,-4 20 8 16,-19 12-13-16,-9 10 5 15,0 2 0-15,0 0-9 0,0 2-1 16,0 42 7-16,-50 21-4 16,-10 17 14-16,5-1-4 15,-4-9-3-15,8-1 0 16,1-13-5-16,22-6 13 16,-4-10-8-16,14-13 0 15,18-15 4-15,-9-7-6 16,9-7 2-16,0 0 0 15,0 0 1-15,0 0 10 16,0-24-10-16,37-25-1 16,13-22 9-16,9-10-10 15,1-1 1-15,-19 6 0 16,-13 16-5-16,-10 12 12 16,-18 13-7-16,0 12 0 0,0 14 7 15,0 6-12-15,0 3 5 16,0 0-12-16,0 32 9 15,-9 18-8-15,-28 14 11 16,5-1 0-16,5-12-39 16,-5-5-8-16,-5-8-74 15,5-8-75-15,-9-7-86 16,4-5-267-16</inkml:trace>
  <inkml:trace contextRef="#ctx0" brushRef="#br3" timeOffset="1.18893E6">6294 4148 187 0,'0'0'267'15,"0"0"-155"-15,0 0-12 16,0 0-32-16,0 0 16 15,0 0-21-15,0-30-28 16,0 28 16-16,0 2-21 16,0 0-5-16,-9 0 6 15,0 0-31-15,-9 0-1 0,-14 0-6 16,-5 14 7 0,-13 21 8-16,8 9-8 0,6 8 0 15,-5 4-7-15,9 1 13 16,13 8-6-1,1 0 0-15,-5-3 3 0,14-2-6 16,-9-5 3-16,18-10 0 16,0-11 0-16,0-8-9 15,9-8 9-15,41-5-1 16,10-5 1-16,17-8 12 16,15 0-8-16,4-9 0 15,14-27 25-15,-23-4-15 16,4-10 25-16,-13-5 0 15,-18-9-18-15,-10-3 14 0,-22-3-13 16,-1 2 5-16,-27 7 6 16,0 9-26-16,0 8 18 15,-27 12-2-15,-15 6-23 16,-17 8 6-16,4 7-6 16,-18 7-12-16,-14 4 2 15,0 0 3-15,-14 36 7 16,14 13-1-16,18 9 12 15,10 4-22-15,18-4 6 16,22-3-33-16,19-8-3 16,0-3-73-16,60-6-61 15,18-6 8-15,9-9-57 16,4-6-276-16</inkml:trace>
  <inkml:trace contextRef="#ctx0" brushRef="#br3" timeOffset="1.20908E6">6244 4138 489 0,'0'0'132'0,"0"0"-49"0,0 0 25 16,0 0-11-16,0 0-46 15,0 0-6-15,32 0-4 16,-23 0-18-16,-9 0 17 16,9 10-22-16,-9 22 7 15,0 17 73-15,-27 15-66 16,-42 9 3-16,-22 3 2 15,13 0-33-15,18-15 14 16,10-14-18-16,22-12 5 16,19-21-11-16,9-5 6 0,0-9 0 15,0 0 0 1,0 0 9-16,37-3-8 16,22-31 8-16,24-16-6 0,4-14 11 15,0-13-14-15,4-1 0 16,-22 5 9-16,-10 18 3 15,-31 17-12-15,-5 20 0 16,-14 12 9-16,-9 6-5 16,0 0-4-16,0 0-9 15,-23 24 5-15,-23 23 6 16,-27 7-2-16,-5 2 0 16,0-9 6-16,19-7-10 15,18-4 4-15,4-13 0 16,19-8-5-16,18-10 14 15,0-5-9-15,0 0 0 0,0 0 9 16,0-5 5-16,9-31-14 16,37-16 0-16,13-21-3 15,10-9 9-15,4-5-6 16,-18 5 0-16,-14 24 9 16,-9 22-14-16,-32 25 5 15,0 11 0-15,0 0-3 16,0 0 1-16,-82 35-5 15,-37 27 4-15,-28 14 3 16,-8 2-4-16,4-12 4 16,32-18 0-16,41-16-5 15,28-18 12-15,40-8-7 16,10-6 0-16,0 0 6 16,0 0-7-16,23-9 1 0,32-28 0 15,37-16-4-15,18-8 9 16,-14 0-5-16,-18 14 0 15,-28 7 7-15,-27 10-8 16,-14 10 1-16,-9 5 0 16,0 6-5-16,-32 9 5 15,-37 0 0-15,-27 9-2 16,-23 29 0-16,0 0-4 16,18-6 6-16,42-11 0 15,31-13-9-15,19-6 10 16,9 5-1-16,0 2 0 15,46 3-4-15,36-4-2 16,24-5 6-16,13-3-16 0,0 0 11 16,-19 0-39-1,-22 0-27-15,-27 0-16 0,-24 0-39 16,-4 12-17-16,-14 0-32 16,-9 2-66-16,0-6-246 15</inkml:trace>
  <inkml:trace contextRef="#ctx0" brushRef="#br1" timeOffset="1.08199E6">11448 2065 783 0,'0'0'218'0,"0"0"-27"16,0 0-46-16,0 0-68 16,0 0-41-16,0 0 0 15,10-26-25-15,-10 26-8 16,0 0-1-16,0 8-2 16,0 22 0-16,0 10 15 15,0 7-15-15,0 2 10 16,0 2-8-16,0-1 3 15,0-7 1-15,0-5-5 0,0-6-1 16,0-12 0-16,0-3 4 16,18-5-4-1,9-6 0-15,15 0 0 0,8-6 7 16,19 0-7-16,-1 0 0 16,1-3 0-16,-19-6 0 15,-9 3-9-15,-31 3-54 16,-10 3-78-16,0 0-112 15,0 0-280-15</inkml:trace>
  <inkml:trace contextRef="#ctx0" brushRef="#br1" timeOffset="1.08265E6">12373 2248 370 0,'0'0'494'0,"0"0"-286"16,0 0-27-16,0 0-74 15,0 0-31-15,0 0-49 16,0-20-17-16,0 20-9 16,0 0-1-16,0 26 0 15,0 16 12-15,9 10-9 16,-9-3 7-16,0 1-10 15,0-3 0-15,0-13 5 16,0-7 0-16,0-12-5 0,0-7 0 16,0-4 4-16,0-4-4 15,0 0 3-15,0 0 2 16,0 0 39-16,0-22-14 16,0-6 12-16,0-16-34 15,0 0-5-15,0-5 6 16,0-4-9-16,0 1 0 15,0 5 2-15,0 6 0 16,0 12-2-16,0 14 0 16,0 12 6-16,0 1-11 15,0 2 5-15,23 0-17 16,14 0 3-16,13 2-12 16,10 19 13-16,-19 2-8 0,-23 4-8 15,-9 1 23-15,-9 2-6 16,0-4-4-16,0 4 14 15,-27-12-10-15,-14 1 12 16,22-5 0-16,-13-2 2 16,14-3-4-16,9-3 2 15,0-1 0-15,9 1-6 16,0-2 5-16,0-2 1 16,0 4-1-16,0 3-4 15,27 0 1-15,14 2 4 16,28-2-28-16,0-3 0 15,8 1-33-15,-8-7-18 0,-9 0-47 16,-10 0-93 0,-23 0-107-16</inkml:trace>
  <inkml:trace contextRef="#ctx0" brushRef="#br1" timeOffset="1.08326E6">13014 2369 546 0,'0'0'217'0,"0"0"-30"16,0 0-42-16,0 0-21 16,0 0-24-16,0 0-30 15,0 0-2-15,0-65-42 16,0 65-13-16,0 0-13 0,0 0-3 16,9 18 3-1,5 14-4-15,-5 3 10 0,0-1-6 16,0-4 0-16,-9-10 0 15,9-1 0-15,1-14 2 16,-10-2-2-16,0-3 0 16,0 0 4-16,13 0 6 15,-4-6-1-15,-9-24 42 16,19-13-8-16,-19-7-37 16,18-2 20-16,-9-9-12 15,-9-1-13-15,23 1 15 16,-14 11-16-16,0 16 0 15,-9 16 4-15,0 9 3 16,0 9-7-16,0 0 0 0,19 0-20 16,13 29 11-16,4 13 6 15,15 7 3-15,-10-3-3 16,-14-2-3-16,15-9 6 16,-15-12-3-16,5-5-11 15,-14-12 13-15,5-3-12 16,5-3 13-16,-10 0-5 15,5-23 12-15,4-14-3 16,-8 0-1-16,4-1-1 16,-14 3 8-16,0 8-10 15,0 8 0-15,-9 13 8 16,0 6-8-16,0 0-3 16,9 6-7-16,14 29-6 0,5 11 10 15,13 2 6-15,-5-2-2 16,-4-5-1-16,-13-3-42 15,-1 0-55-15,-18-4-62 16,0 7-259-16</inkml:trace>
  <inkml:trace contextRef="#ctx0" brushRef="#br3" timeOffset="1.21072E6">11691 1940 145 0,'0'0'143'0,"0"0"-59"0,0 0 32 16,0 0-21-16,110-161 4 15,-69 135 19-15,-13 6-21 16,13-1 25-16,-14 6-26 15,5 4-16-15,-23 8 17 16,-9 0-48-16,0 3 0 16,0 0-21-16,0 0-20 15,0 47-1-15,-32 24-4 16,-45 27 42-16,-20 13-10 16,-22 14-33-16,-18 1 23 15,-14 2 1-15,23-6-24 16,9-11 19-16,32-15-21 15,37-23 1-15,22-23-7 16,19-24 8-16,9-17-2 16,0-9 0-16,0 0 8 0,0 0-9 15,0-21 2-15,37-46-1 16,40-37 12-16,33-45-8 16,41-14-4-16,14-1 0 15,14 15 6-15,-33 27-6 16,-18 34 0-16,-45 27 0 15,-38 29-4-15,-35 18 7 16,3 10-3-16,-13 4 0 16,0 0 3-16,0 0-11 15,-13 44 6-15,-33 38-2 16,-46 35-2-16,-13 22 6 16,-23 2 0-16,0-10 2 15,18-12 10-15,18-17-16 0,24-17 4 16,22-27 0-16,14-26-2 15,23-20 2-15,9-12 0 16,0 0-1-16,0 0 8 16,0-3-1-16,27-44-6 15,33-23 3-15,31-35-7 16,37-23 4-16,0-9 0 16,-9 6-5-16,-13 17 11 15,-47 32-6-15,-18 32 0 16,-31 30 3-16,-10 18-8 15,0 2 5-15,-10 0 0 16,-40 46-8-16,-46 36 7 16,-23 29 1-16,-32 11 0 0,4 4 4 15,10-7-7-15,18-11 3 16,32-17 0-16,28-30-3 16,36-26 7-16,23-26-4 15,0-9 0-15,0 0 2 16,41-27-8-16,28-43 6 15,50-35 0-15,36-35-5 16,-4-11 12-16,-4-4-7 16,-28 15 0-16,-51 40 7 15,-36 46-16-15,-32 33 9 16,0 21-10-16,0 6 5 0,-59 35-85 16,9 17-6-16,-1 12-113 15,10 3-197 1</inkml:trace>
  <inkml:trace contextRef="#ctx0" brushRef="#br3" timeOffset="1.2149E6">9750 4203 455 0,'0'0'140'0,"0"0"-36"0,0 0 17 15,0 0-55-15,-288-102-5 16,201 87-7-16,-23 1-20 15,0 2 22-15,-27 6-26 16,-10 2-13-16,1 4 18 16,-24 0-30-16,1 0 9 15,4 16 19-15,5 13-28 16,14 9 12-16,17 11-14 16,1 10-2-16,18 13 8 15,-9 13-7-15,10 9-2 16,3-1 0-16,15 3 5 15,22-6-7-15,0 4 2 16,33 0 0-16,-5 1-2 0,22 2 2 16,6-1 0-1,13-2-3-15,0-13 10 0,0-5-11 16,50-6 4-16,41-9-2 16,24-7-4-16,45-5 8 15,28-15-2-15,18-7 3 16,23-13 6-16,27-8-7 15,9-6-2-15,1 0 0 16,-19 0 1-16,-27-3 6 16,-14-6-6-16,-18-8-1 15,-24-3 8-15,6-12-8 16,-1-9 0-16,-4-6 2 16,23-8 1-16,8-10 0 0,-8-7-3 15,0-4 0 1,-28-6 9-16,-23 2-9 0,-18 5 0 15,-41 2 0-15,-9 3 9 16,-28-5-8-16,-32-4 14 16,-9-11 18-16,-9-13 1 15,-60-2-2-15,-31-5-14 16,-29 6-18-16,-26 6 13 16,-56 17-13-16,-31 10 0 15,-28 15-4-15,-14 22-7 16,-5 19 8-16,15 15 0 15,45 12-20-15,55 41 13 16,55 13-80-16,50 19-90 0,37 15-118 16</inkml:trace>
  <inkml:trace contextRef="#ctx0" brushRef="#br3" timeOffset="1.21606E6">8931 6688 470 0,'0'0'220'0,"0"0"-105"15,0 0 7-15,-298-85-41 0,202 68 4 16,-5 2-10-16,1 13-36 16,13 2 2-16,0 0-5 15,-5 13-28-15,-4 35 9 16,5 13-14-16,13 21-1 16,0 11-2-16,18 9 8 15,10 8-7-15,9 5-1 16,32 4 2-16,9 4-5 15,0-4 3-15,41-2 0 16,9-12 0-16,19-10 1 16,0-9-1-16,8-12 0 15,33-17-8-15,9-10 3 16,19-18-4-16,8-12 3 16,14-14 1-16,5-3 10 15,37-15-5-15,-6-34 3 0,10-12 1 16,-9-15 0-16,-9-5 1 15,-33-13-3-15,-13-5 15 16,-36-9-6-16,-6-6 21 16,-31-5 9-16,-9-7-18 15,-51-2 14-15,-9-4-13 16,-19-1 2-16,-72 4-7 16,-14 15-18-16,-37 18 12 15,-32 20-12-15,-23 27 6 16,-23 20-14-16,-18 19 7 15,5 10-1-15,4 10-4 16,14 30 3-16,36 13 1 0,42 14 1 16,54 12-26-16,38 14-13 15,45 24-106-15,0 8-137 16,59 1-213-16</inkml:trace>
  <inkml:trace contextRef="#ctx0" brushRef="#br3" timeOffset="1.21685E6">9540 10079 254 0,'0'0'136'15,"0"0"-31"-15,0 0-19 16,-147-192 14-16,111 143-29 15,-24-1 2-15,10 4-6 16,-10 5 8-16,-8 9 0 16,8 8-11-16,-9 10-16 15,-8 5 5-15,3 9-31 16,-13 0 1-16,10 0-6 0,-1 14-14 16,4 19 4-1,6 17-7-15,-1 23 0 0,0 25-4 16,19 26 6-16,4 12-2 15,5 4 0-15,41-3 4 16,0-5-5-16,41-13 1 16,37-16-2-16,41-28-6 15,-14-26 7-15,37-25 1 16,-27-24 0-16,18-6 8 16,-5-44-4-16,-23-13 0 15,-4-17-4-15,-23-4 17 16,-28-3 0-16,-23-4 29 15,-27-11-11-15,0-15-19 16,-36-11 9-16,-33-4-25 0,-41 16 10 16,-9 23-15-16,-9 28 5 15,0 25-1-15,9 22-3 16,9 18-8-16,32 0-7 16,28 30 12-16,22 22-65 15,19 15-50-15,9 9-120 16,28-3-152-16</inkml:trace>
  <inkml:trace contextRef="#ctx0" brushRef="#br3" timeOffset="1.21736E6">10359 9375 656 0,'0'0'184'0,"-224"-111"-121"0,96 79 37 16,9 11 3-16,9 18-21 15,0 3-34-15,14 9-38 16,9 41 7-16,-5 20-17 16,24 26 7-16,8 21-4 15,10 23-3-15,31 20 0 16,19 17-1-16,0 16 7 15,28 0-6-15,31-13 0 16,33-22 4-16,18-27-14 0,4-38-2 16,37-34-12-16,-4-30 20 15,22-29 4-15,-4 0 0 16,13-52 9-16,1-28-8 16,-10-21 12-16,-31-19 3 15,-10-11 24-15,-50-12 23 16,-19-14-24-16,-41-18 14 15,-18-3-19-15,-27 3-23 16,-74 17 17-16,-27 18-19 16,-50 20-6-16,-19 19 1 15,-9 19-2-15,9 23-4 16,9 25 1-16,19 13-11 16,32 21 8-16,40 0-6 15,38 21-37-15,36 34-42 0,23 15-59 16,0 6-104-1,50-3-286-15</inkml:trace>
  <inkml:trace contextRef="#ctx0" brushRef="#br3" timeOffset="1.22638E6">11833 3762 268 0,'0'0'301'15,"0"0"-164"-15,0 0-3 16,0 0-14-16,0 0 10 16,37-169-37-16,-37 155-24 15,0 5 16-15,0 6-46 16,0 3 27-16,0 0-27 15,0 0-39-15,-37 18 3 16,-23 46 9-16,-22 26-8 16,-23 30 20-16,-14 2-18 15,9 2 4-15,0 0-6 16,5-5 5-16,13-5 1 16,14-17-10-16,28-27 0 15,23-21-2-15,4-25 9 0,23-13-7 16,0-8 0-16,0-3 7 15,0 0-13-15,0-3 6 16,41-40 0-16,28-36 9 16,22-32 0-16,5-32-9 15,14-17 0-15,-14-11 10 16,-13 3-13-16,-15 19 3 16,1 39 0-16,-42 39 0 15,-4 37 10-15,-14 25-10 16,-9 9 0-16,0 0 7 15,0 0-18-15,0 0 11 16,0 43-20-16,-41 45 16 0,-18 35 8 16,-28 37-2-16,-32-2-1 15,0 1 10-15,-9-9-10 16,-1-13-1-16,29-21 0 16,22-31-1-16,18-33 4 15,33-25-3-15,27-16 0 16,0-11 8-16,0 0-12 15,0 0 4-15,0 0 0 16,27-46 3-16,33-27 1 16,18-38-4-16,41-31 0 15,9-19 8-15,14-11-11 16,-14 8 3-16,-14 27 0 16,-22 41-9-16,-33 41 14 0,-40 34-5 15,-19 18 0 1,0 3 11-16,0 0-18 0,0 0 7 15,0 26-20-15,-41 42 14 16,-37 33 7-16,-18 34-1 16,-33 5 0-16,1 0 13 15,0-12-12-15,18-17-1 16,10-26 0-16,31-27-4 16,41-28 7-16,28-19-3 15,0-11 0-15,0 0 4 16,0 0-9-16,37-33 5 15,45-27 0-15,15-31 5 16,12-21-4-16,1-24-1 0,-4-13 0 16,-15-11 9-16,-13 2-9 15,-19 27 0-15,-8 35 1 16,-33 40-2-16,-9 39 1 16,-9 17 0-16,0 0-3 15,0 0-2-15,-9 38 2 16,-41 43-12-16,-19 36 15 15,-27 19 6-15,-14-6-6 16,9-11 0-16,5-11-1 16,-4-5 10-16,13-14-9 15,18-18 0-15,19-22 4 16,31-28-11-16,6-12 7 16,13-9 0-16,0 0-5 15,0 0-11-15,0-9 3 0,0-14-39 16,0-7-88-16,13 1-7 15,24 3-109-15,32 2-135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13.5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444 188 364 0,'0'0'299'16,"0"0"-135"-16,0 0 0 16,0 0-48-16,0 0-27 15,0 0-16-15,41-119-27 16,-23 101-5-16,1 0-15 16,3 10-13-16,-3 2 5 0,-1 6-18 15,14 0 0-15,-4 0-2 16,-6 20 0-16,-3 16 2 15,-19 7 0-15,0 3 1 16,0 2-1-16,0-11 3 16,0-8-3-16,0-11 2 15,0-12 1-15,0-6 1 16,0 0-2-16,0 0-1 16,0-2 22-16,0-23-18 15,0-10 3-15,27-3 12 16,14-5-19-16,-9-1 11 15,5 6-11-15,-5 6 5 0,-4 7-6 16,-10 12 0-16,5 8 0 16,-5 5-2-16,10 0-12 15,4 18 13-15,-14 19 0 16,-9 9-18-16,-9 5 10 16,0 1-32-16,0 0-48 15,0-3-78-15,0-2-113 16,0-12-278-16</inkml:trace>
  <inkml:trace contextRef="#ctx0" brushRef="#br0" timeOffset="366">110 436 681 0,'0'0'165'0,"0"0"-20"16,0 0 4-16,0 0-44 16,0 0-55-16,0 0-41 15,9-27 3-15,32 27 0 16,5 12 0-16,-5 9-11 16,-9 11 1-16,-14 6 5 15,-18 2-2-15,0 7 1 16,-18 4 2-16,-32-8-6 0,-19-3 10 15,9-2-11 1,19-11 1-16,5-10 5 0,22-2-5 16,5-13-3-16,9 2 1 15,0-4-2-15,0 2 0 16,32-2-9-16,27 0-21 16,37 0-84-16,14-18-149 15,9-10-218-15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12.4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0 895 512 0,'0'0'206'16,"0"0"-60"-16,0 0 10 15,0 0-47-15,0 0-5 0,45-173-14 16,-12 121-34-16,8-6 5 16,-14-9-22-16,14-12-22 15,-4-11 12-15,-14-4-20 16,-5 4 2-16,-9 8 4 16,-9 26-14-16,0 21 6 15,0 18 0-15,0 15-5 16,0 2 1-16,-9 0-3 15,-23 14-9-15,5 32 3 16,-15 22 12-16,6 13-6 16,4 10 0-16,14 3-1 15,18 0 1-15,0 1 0 16,0-8 0-16,0-10-5 16,18-17-14-16,23-16 5 15,-4-14 2-15,4-19-5 0,0-11 16 16,-4 0-4-16,13-3 5 15,-9-27 10-15,-4-7-8 16,4-1 2-16,0-3 4 16,-13 4-8-16,-10 5 14 15,-4 14-13-15,-14 10 0 16,0 8 9-16,0 0-10 16,0 0-7-16,0 22-2 15,9 16 5-15,9 3 4 16,0 4 0-16,5-6-3 15,14-6 3-15,-5-7-11 16,5-11 8-16,-5-7 1 0,-5-8-2 16,5 0 3-16,-4-12 2 15,4-16-1-15,-23-4 16 16,0-6-6-16,-9-3 10 16,0-6-1-16,-41-3-14 15,4 1 9-15,-22 11-14 16,8 9 2-16,1 14-7 15,32 15 5-15,-1 0-1 16,19 21-28-16,0 28-54 16,0 9-39-16,37 0-105 15,4-2-119-15,10-9-228 16</inkml:trace>
  <inkml:trace contextRef="#ctx0" brushRef="#br0" timeOffset="524">1172 854 184 0,'0'0'453'0,"0"0"-264"0,0 0-12 16,0 0-47-16,-28-161-20 16,-4 130-37-16,5 1-23 15,-15 7 1-15,24 11-30 16,0 9-2-16,-5 3-18 16,5 0-1-16,8 9 0 15,-13 23-1-15,14 9 3 16,-9 0-6-16,18 0 3 15,0-5-1-15,0-8-5 16,18-12-15-16,5-3 17 0,-4-13-10 16,8 0 15-16,-4 0 5 15,-5-24 0-15,0 2 9 16,-8-2 19-16,-10 7-8 16,0 8 15-16,0 3-15 15,0 6-14-15,0 3-11 16,0 50-4-16,0 31 4 15,0 25 4-15,-19 12 0 16,1 11-2-16,0-1-2 16,-5-2 0-16,5-8 0 15,18-6 2-15,-10-17-2 16,10-15 0-16,-9-19 5 0,9-24-6 16,-14-22 1-16,14-9 0 15,-9-9 3-15,-9 0-2 16,-9-18 34-16,-24-13-6 15,-17-17-28-15,-1-3 5 16,-4-11-6-16,-5-6-4 16,18-4-11-16,33-7-35 15,27-3-27-15,9-9-44 16,78 7-99-16,32 0-104 16,32 2-309-16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38.1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0 289 245 0,'0'0'94'16,"0"0"2"-16,0 0 22 16,0 0-20-16,0 0-11 15,0 0-13-15,0 0-12 16,0-9 22-16,0-5-17 16,0-12-50-16,18-4 11 15,-8-1-10-15,12-2 8 16,-3-2 0-16,-1 0-17 15,5 11 10-15,-14 7-18 0,0 8-1 16,-9 6 5-16,0 3-5 16,9 0-2-16,1 0-15 15,12 18 7-15,6 6 5 16,4-2 5-16,-5 2 0 16,1-10 2-16,13 1 3 15,0-6-5-15,-13-3 0 16,13-1 3-16,-4-5-1 15,-5 0 1-15,-14 0-3 16,14 0 10-16,-14-5-9 16,1-19 10-16,3-1-4 15,-3-5-6-15,-10 3 27 16,0 4-1-16,-9 9-9 0,0 5-10 16,0 6-6-1,0 3-4-15,0 0-18 0,-27 7-138 16,-5 24-23-16,-5 16-95 15,5 2-292-15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38.4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43 60 0,'0'0'412'0,"0"0"-318"16,0 0 6-16,0 0 21 0,0 0-63 16,0 0-31-16,0 0 39 15,188 0-23-15,-83-5-28 16,24-4 4-16,31-3-17 16,-14 0-4-16,-27 7-91 15,-32 5-780-15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17.2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178 1765 558 0,'0'0'221'15,"0"0"-87"-15,0 0-17 16,0 0-11-16,0 0-30 16,60-170-5-16,-42 144-32 15,1 3-12-15,13 11-7 16,-23 7-17-16,9 5-2 16,-9 0-1-16,14 5-17 0,-14 30 8 15,10 15-9-15,-19 14-2 16,0 0 18-16,0-3-6 15,0-11-5 1,0-15 6-16,0-18 1 0,0-11 5 16,0-6 1-16,0 0 3 15,0 0 17-15,0-14 2 16,18-24-4-16,14-18-9 16,9-5 10-16,14-6 1 15,-5-6-9-15,10 9-1 16,-10 5 12-16,-8 16-18 15,-6 17-1-15,-13 13-3 0,4 13-1 16,1 0-10 0,4 36 1-16,9 14-1 0,-13 17 5 15,-1 6 3-15,-4 6-6 16,4-1-8-16,-4-8 7 16,-4-9-13-16,-1-8-40 15,-9-9-88-15,-9-7-104 16,0-2-432-16</inkml:trace>
  <inkml:trace contextRef="#ctx0" brushRef="#br1" timeOffset="13196">1382 3585 857 0,'0'0'186'0,"0"0"-61"16,0 0 18-16,0 0-43 15,0 0-28-15,0 0-39 16,-169-4-5-16,169 4-8 16,9 0-16-16,42 0-2 15,17 4 7-15,42 4 1 16,0-2 7-16,18-6-13 15,0 0-2-15,-23 0 2 16,-13 0-4-16,-46 0-8 16,-14 0-23-16,-23 0-42 15,-9 0-27-15,0 0-22 16,-27 6-28-16,-24 8-56 16,1-2-56-16,22-12 22 0,-13 3 122 15,14-3 118 1,4 0 71-16,5 0 70 0,-1 0 0 15,5-3 4-15,-4-9-34 16,9 7 15-16,0 5-22 16,9-3-21-16,-9 3-23 15,9 0-26-15,0 0-16 16,0 20-10-16,0 27 12 16,0 17 14-16,0 0 3 15,0 15-5-15,0 6-1 16,0 4-18-16,0-3-8 15,0-10 4-15,0-9-2 0,9-21-6 16,0-8-1-16,0-12-31 16,0-11-88-1,0-12-113-15,5-3-121 0,5 0-206 16</inkml:trace>
  <inkml:trace contextRef="#ctx0" brushRef="#br1" timeOffset="14524">4312 3173 479 0,'0'0'259'15,"0"0"-106"-15,0 0 27 16,0 0-59-16,0 0-60 16,0 0-39-16,69-35-14 15,-10 88 28-15,-9 19 6 16,10 13-21-16,-14 6 8 16,-14 2-13-16,-14 6-4 0,-18-8-6 15,0 2 2-15,-27 3-11 16,-24 1 3-16,-8-4-61 15,-1-5-119-15,24-13-284 16</inkml:trace>
  <inkml:trace contextRef="#ctx0" brushRef="#br1" timeOffset="14999">5534 3792 734 0,'0'0'91'16,"0"0"21"-16,0 0 27 15,0 0-38-15,0 0-15 16,0 0-49-16,60-50-20 16,17 32-6-16,24 3-8 15,18 7 0-15,-9 5-3 16,-23 3-5-16,-18 0-38 16,-51 0-82-16,-18 19-51 15,0 6-56-15,-37-1-67 16</inkml:trace>
  <inkml:trace contextRef="#ctx0" brushRef="#br1" timeOffset="15132">5635 3911 435 0,'0'0'140'0,"0"0"-53"0,0 0-10 16,0 0-7-16,0 0-9 16,0 0-3-16,187 53-19 15,-77-53-32-15,5 0-7 16,-5 0-21-16,-10 0-220 15</inkml:trace>
  <inkml:trace contextRef="#ctx0" brushRef="#br1" timeOffset="13804">3007 3263 576 0,'0'0'229'0,"0"0"-64"15,0 0-1-15,0 0-37 16,-96-148-34-16,78 139-21 16,18 7-22-16,0 2-3 15,0 0-36-15,-14 34-10 16,-4 36 3-16,-10 29 2 16,6 18 14-16,3 8-13 0,19 10-7 15,0-1 13-15,0 6-11 16,0-11-2-16,19-25 1 15,13-19-1-15,-5-21-18 16,14-26-84-16,-4-18-116 16,22-14-83-16,-8-6-62 15</inkml:trace>
  <inkml:trace contextRef="#ctx0" brushRef="#br1" timeOffset="14241">3287 4033 445 0,'0'0'191'0,"0"0"-51"0,0 0-18 16,-32-162 6 0,32 129-34-16,0 1-31 0,32 6-31 15,-5 9 3-15,14 5-23 16,-4 12 4-16,4 0-11 16,0 0-2-16,-4 23 3 15,-5 11-5-15,-14 20-1 16,-9 10 7-16,-9-4-3 15,0 0 2-15,0-11-6 16,0-14 3-16,0-14-1 16,0-12 0-16,0-9-1 15,0 0 4-15,0 0-3 16,0 0 20-16,0-24 15 16,0-20-3-16,32-15-26 15,5-4-7-15,4-4-1 0,10 11 2 16,-1 12 4-16,-13 15-6 15,-15 9 0-15,6 14-12 16,-10 6 9-16,14 0-3 16,-13 12 4-16,-1 23 0 15,5 17-8-15,-14 10 0 16,-9 4 1-16,0 1-18 16,0-5-8-16,0-10-107 15,0-11-82-15,0-15-182 16</inkml:trace>
  <inkml:trace contextRef="#ctx0" brushRef="#br1" timeOffset="15860">7933 3337 31 0,'0'0'618'16,"0"0"-442"-16,0 0 2 15,0 0-24-15,0 0-52 16,0 0-7-16,-87-94-34 0,87 94-37 16,-9 0-1-16,-14 4-23 15,-5 36 0-15,-13 18-1 16,-9 13 10-16,22 7-9 15,19 3 0-15,9 7 7 16,0 0-13-16,9-3 10 16,42-10-4-16,17-16 0 15,1-21 4-15,-1-18-13 16,19-15 8-16,-4-5 1 16,4-19 12-16,0-31-1 15,-14-15 9-15,-4-7 25 16,-33-13-19-16,-4-11 10 15,-32-3-15-15,0 0-16 16,-32 11 21-16,-36 18-25 0,-10 20 1 16,-14 21 4-16,24 21 2 15,-1 8-13-15,23 0 5 16,14 5-52-16,5 36-29 16,27 11-74-16,0 4-104 15,0-2-185-15</inkml:trace>
  <inkml:trace contextRef="#ctx0" brushRef="#br1" timeOffset="25570">11169 3669 507 0,'0'0'173'16,"0"0"-61"-16,0 0-27 16,0 0-23-16,0 0-38 15,0 0-19-15,0 0-5 0,0 3-1 16,0 9-2-16,0 0 6 15,0-4 0-15,0-8-3 16,0 0 4-16,0 0-4 16,0 0 8-16,0 0 3 15,0 0 26-15,0 0 47 16,0 0-11-16,0-3-29 16,0-8-38-16,0 5 21 15,0-6-5-15,0 3-15 16,0 4 10-16,0 5-17 15,0 0 2-15,0 0-2 16,0 0-11-16,-9 0 0 0,0 0-52 16,-23 0-119-16,13 20 2 15,10 0-334-15</inkml:trace>
  <inkml:trace contextRef="#ctx0" brushRef="#br1" timeOffset="16256">9622 2545 214 0,'0'0'608'16,"0"0"-476"-16,0 0 19 15,0 0-28-15,0 0-48 16,-179-150 13-16,161 150-46 16,-14 0-18-16,14 35-6 15,-33 31-10-15,10 28 7 0,14 20 8 16,-1 14-16-1,5 21 29-15,5 8-29 0,9 6 3 16,9-5 17-16,0-6-26 16,0-9 14-16,9-12-11 15,32-14-3-15,5-18 4 16,-5-23-5-16,19-24-5 16,8-20-8-16,1-14-55 15,18-9-17-15,14-9-68 16,8-6-166-16,10-27-258 15</inkml:trace>
  <inkml:trace contextRef="#ctx0" brushRef="#br1" timeOffset="25182">9777 3652 426 0,'0'0'178'0,"0"0"-78"16,0 0 13-16,0 0-29 0,0 0-21 16,0 0 4-16,101-152-25 15,-83 120-3-15,1 3-8 16,13 6-22-16,-14 11 24 16,-9 1-33-16,14 7 4 15,-5 4-4-15,24 0-12 16,3 21 9-16,-3 13 3 15,-1 10 0-15,-23 3-5 16,0 8 5-16,-18 1 0 16,0-1-4-16,0-5 7 15,0-12-3-15,0-19 0 16,0-9 1-16,0-10-1 16,0 0 5-16,0 0 8 0,0 0 14 15,0-18-5-15,23-19 17 16,-4-9-34-16,22-2-4 15,-14 4 7-15,14 0-5 16,-13 4-2-16,4 2 6 16,-5 6-2-16,-17 3-1 15,8 11-4-15,-4 10 3 16,-14 3-11-16,9 5 8 16,18 0-8-16,-4 0 7 15,14 19-12-15,-5 17 9 16,-14 7-1-16,-9 7 0 15,-9-1 1-15,0 1-19 16,0-1-35-16,0-2-35 16,-9-1-49-16,0-10-75 0,9-7-195 15</inkml:trace>
  <inkml:trace contextRef="#ctx0" brushRef="#br1" timeOffset="26300">11732 3666 588 0,'0'0'153'0,"0"0"-16"15,0 0-38-15,0 0-22 0,0 0-32 16,146-175-6-16,-104 126-3 15,-1-9-11-15,5-10 8 16,-5-1-5-16,-9-8-14 16,-5-5 6-16,-18 7-8 15,-9 7-1-15,0 10 4 16,0 18-15-16,-9 11 20 16,-9 17-7-16,9 9-5 15,-5 3-8-15,-4 0-9 16,-10 38-11-16,-4 23 17 15,-18 24 6-15,22 5 1 0,10 6-4 16,18 6 4 0,0-3-7-16,0-5 5 0,0-15-2 15,37-27 0-15,4-17-5 16,9-11 3-16,-13-19-5 16,4-2-2-16,-13-3 6 15,13 0 3-15,-23-8 0 16,5-19 9-16,-5-5-6 15,-9 6 1-15,1-6 1 16,-10 6-4-16,0 8 6 16,0 12-5-16,0 3 4 15,0 3-6-15,0 0-2 16,0 0-5-16,0 6-13 16,0 21 5-16,0 1 13 15,0-2 2-15,18-2 0 0,-4-12 0 16,13-4-5-16,-9-8 4 15,5 0 1-15,14 0 0 16,-5 0 5-16,-5-20-4 16,5-6 3-16,-13 0 3 15,-10-6-4-15,-9-6 5 16,0-6 4-16,0 4 2 16,-28 4 0-16,-13 7-14 15,5 8 0-15,-6 13-2 16,1 8-12-16,5 0 7 0,4 0-10 15,13 13-50 1,19 23-62-16,0 14-85 0,0-4-26 16,28 7-306-16</inkml:trace>
  <inkml:trace contextRef="#ctx0" brushRef="#br1" timeOffset="26854">12817 3548 392 0,'0'0'233'16,"0"0"-87"-16,0 0-25 16,0 0-10-16,0 0-48 15,0 0 0-15,-60-139-24 16,51 139-16-16,9 0-20 16,0 0-3-16,-9 0-14 0,0 8-10 15,0 22 24-15,-14 2 7 16,14 3-7-16,9-9-8 15,0-6 7-15,0-2-21 16,0-7 4-16,0-8-2 16,0-3-4-16,0 0 19 15,0 0 0-15,9 0 5 16,14 0 19-16,-14-8-18 16,0-4 21-16,-9 6 16 15,9 0-21-15,-9 6-2 16,0 0-15-16,0 0-11 15,0 12-4-15,0 33 7 0,0 21 8 16,0 18 6 0,18 21-1-16,5 8 3 0,-4 7-8 15,-1-3 1-15,5-14 1 16,-14-13-2-16,-9-15 0 16,0-16 4-16,0-9 1 15,0-10-5-15,0-10 1 16,-32-7 3-16,4-9 10 15,-13-5-13-15,-9-3 31 16,4-6 12-16,5 0-31 16,-19-6 14-16,24-20-15 15,-15-6-11-15,10-9-1 16,14-3 0-16,27-14-58 0,0-12-66 16,46 3-111-1,54-6-130-15</inkml:trace>
  <inkml:trace contextRef="#ctx0" brushRef="#br1" timeOffset="29892">13586 3374 323 0,'0'0'133'0,"0"0"-28"16,0 0-39-16,0 0-11 16,0 0-22-16,0 0 5 0,-19-23 12 15,19 17 2-15,0-8 8 16,0-5-35-16,0-3 4 15,0-5 12-15,0 1-18 16,19 0-2-16,4 3-1 16,4 5-11-16,-18 7 7 15,14 2-16-15,-5 9 3 16,1 0-6-16,13 3-8 16,-5 29 7-16,5 12 3 15,-13 6-2-15,-10-4 2 16,-9 1 1-16,0-9-3 15,0-4 1-15,0-1 1 16,0-7 1-16,-19-6 0 16,10-8-9-16,-4-6 9 0,13-6 2 15,0 0 2-15,0 0 10 16,0 0-3-16,0 0 11 16,0-26 16-16,13-7-31 15,15-10 0-15,4 2-3 16,4-6-1-16,6-3 4 15,-6 7-3-15,5 8-4 16,-22 15 0-16,4 5 1 16,-14 15-4-16,9 0-4 15,0 9-6-15,24 17 9 16,-1 9-1-16,-14 3 5 16,-8 3 0-16,-6 0-5 15,-4 3 3-15,1-4-8 0,-10 1-44 16,0 3-69-16,0-12-144 15,-10 0-291-15</inkml:trace>
  <inkml:trace contextRef="#ctx0" brushRef="#br1" timeOffset="30403">13352 3885 364 0,'0'0'168'16,"0"0"-44"-16,0 0-28 15,0 0-2-15,0 0-30 16,0 0-22-16,28-99-4 15,-28 95 2-15,0 4-22 16,0 0-4-16,0 0-14 16,0 0-5-16,9 0 1 15,23 10-2-15,-14 6 6 16,10 3 4-16,-5-2-1 16,-14 1-2-16,0 5-1 0,-9 3-8 15,0 6 8 1,-18 9 0-16,-33 3 3 0,1-4 7 15,0-2-9-15,13-12 5 16,19-11-6-16,-5-6 2 16,23-5-3-16,0-4 5 15,0 0-4-15,0 0 7 16,23 0-7-16,22 0 9 16,38-9 21-16,4-10-16 15,13 5-3-15,-31 0-10 16,0 5-1-16,-10 9 0 15,-13 0-102-15,-5 0-119 0,-13 0-306 16</inkml:trace>
  <inkml:trace contextRef="#ctx0" brushRef="#br1" timeOffset="30934">14309 2190 493 0,'0'0'197'15,"0"0"-26"-15,0 0-51 0,0 0 19 16,0 0-49-16,0 0 5 16,-50-140-33-16,50 140-52 15,0 6-10-15,50 52 0 16,55 42 0-16,55 37 13 16,37 26-13-16,9 6 25 15,-18 9 17-15,-37 0-23 16,-46-3 5-16,-63-11-10 15,-42-7-11-15,-69-2 7 16,-110 8-6-16,-68 12-8 16,-50-6-30-16,-5-12-211 15,54-14-561-15</inkml:trace>
  <inkml:trace contextRef="#ctx0" brushRef="#br1" timeOffset="34063">16451 1406 150 0,'0'0'389'0,"0"0"-282"16,0 0-11-16,0 0 0 15,0 0-28-15,0 0-6 16,0 0-21-16,0-9-19 15,0 9 12-15,0-3-6 16,-14 0 11-16,-31 1 5 16,-38-2-39-16,-13 4 4 15,-41 0-9-15,-14 0 6 16,-37 4-3-16,-45 9-3 16,-24 2 0-16,-13 3 5 15,23-1 1-15,14-2-2 16,-24 6-3-16,-31 7 4 0,-46 2-1 15,-42 5-2-15,-8 0-2 16,-10 0 0-16,-4-1 1 16,-14 5-1-16,-23-4 0 15,0 2 1-15,-9-5 2 16,32-2-3-16,14-1 0 16,46-6 0-16,4 1 3 15,14-1-4-15,9 3 1 16,-9-2 0-16,4 2-1 15,5-3 1-15,18 3 0 16,5 1-4-16,14-4 5 16,13 1-1-16,28-10 0 0,18-2 7 15,23-4-14 1,18 5 7-16,-8-2 0 0,8 9-2 16,-18 7 5-16,-23 6-3 15,5 6 0-15,-14-1 4 16,18-9-6-16,23 1 2 15,32-10 0-15,14-6 1 16,32-2 3-16,-9-3-4 16,14-3 0-16,-28-1 5 15,-5 7-10-15,-8 3 5 16,-24 2 0-16,1 1-3 16,-19-1 3-16,9 0 0 15,-9 2 0-15,19-8 2 0,31-2-5 16,19-7 4-1,37 2-1-15,22-4 0 0,19 0 6 16,13 0-6-16,-4 0 0 16,0 2 2-16,-5 2-8 15,-14 4 6-15,1 4 0 16,-1 2-3-16,1 4 5 16,18 2-2-16,4-5 0 15,5 0 1-15,14 2-11 16,8 1 10-16,1 2 0 15,-4-2-4-15,3 11 6 16,1 9-2-16,-9 6 0 0,9 5 1 16,-5 6-4-1,5 6 3-15,9 15 0 0,0 1-2 16,0 13 12-16,0 6-9 16,0 3 3-16,0 3-3 15,0 6 15-15,9 3-14 16,5 11-2-16,-5 4 17 15,0-4-17-15,-9-14 17 16,0-2-3-16,0-16-14 16,-9 3 18-16,-23-3-17 15,4 1 3-15,-4-18 0 16,14-9 4-16,9-14-7 16,9-10-1-16,0-8-1 0,18-5-5 15,33-10 6 1,17 4 0-16,10-1 1 0,14-2 6 15,13-1-6-15,23 0 2 16,14-5-3-16,4 0 5 16,42-3-5-16,18-4 0 15,23 1 1-15,18-3 4 16,10-3-6-16,26 0 2 16,15 0 0-16,9 0-1 15,-14 0-2-15,4 0 2 16,-31 0 0-16,-10 0-3 15,-9 0 1-15,-9 0 2 16,9 0 0-16,19 0-5 16,8 3 1-16,42-3-4 0,32 0 7 15,18 0-4-15,10 0 1 16,17-9 4-16,-8 1-2 16,18-10-4-16,4 3 6 15,-4 7 0-15,-10 5 2 16,-8 3 0-16,-28 0-3 15,-23 0 1-15,-27 11 0 16,-19 1-4-16,-22-9 3 16,8 0 1-16,-26-3 0 15,-1 0 3-15,-9 0-3 16,-14 0 0-16,-4 0 0 16,-5 0 0-16,-18 0 0 15,-10 0 0-15,-17 0 0 16,-15 0 0-16,-17 0-2 0,13 0 2 15,4 0 0-15,6 0 0 16,17 0-3-16,-4 0 3 16,-14 0-4-16,-4 0 13 15,-5 0-8-15,-23 0-1 16,-23 0 0-16,5 0-3 16,0 0 3-16,9-3 0 15,0 0 0-15,19-9 3 16,-10 7-3-16,0-1 0 15,-18 0 4-15,-23 2-6 16,-10 4 3-16,-8-5-1 0,-9 5 0 16,-10 0 7-1,0-6-6-15,19 4-1 0,0-8 2 16,9 2-2-16,-19 2 5 16,1-6-5-16,-10 10 0 15,-9-4 3-15,-23-6 0 16,1 6 0-16,-19 0-1 15,0-2 24-15,0-4 0 16,0-3-12-16,0-5 1 16,0-4-14-16,0-2 6 15,0-6-7-15,0-3 3 16,9-3 10-16,0-8-4 16,-9-7 8-16,0-5 14 0,0-6-17 15,0-15 14 1,-18-4-14-16,-19-8-9 0,-4-12 10 15,0-8-11-15,4-6 1 16,5-5 9-16,14 0-9 16,-1 3 2-16,-3 1-7 15,12-1 5-15,1 2-4 16,-9 3-1-16,-5 3 0 16,14 6-1-16,-9 3 8 15,8-3-7-15,1 3 0 16,9 6 4-16,0 8-3 15,0 10-1-15,0 11 0 16,0 3 5-16,-14 1 4 16,5 3-9-16,0-8 0 0,-9 2 3 15,9-5-10-15,-14 2 7 16,14 5 0-16,0 2 2 16,-10 10 6-16,5 3-8 15,5 5 0-15,0 0 0 16,0 6-7-16,0 3 7 15,9 3 0-15,-9 6-2 16,0-1 10-16,9 4-8 16,-14 0 0-16,14 2 5 15,-9 4-12-15,9 2 7 16,0 6 0-16,0 3-2 16,0 4 10-16,0-2-8 15,0 2 0-15,0 2 0 16,0 0-10-16,-9-2 8 0,-1 2 2 15,1 0-8-15,-41 0-9 16,-19 0 9 0,-41 4-49-16,-45 39-121 0,-24 5-119 15,-27 4-622-15</inkml:trace>
  <inkml:trace contextRef="#ctx0" brushRef="#br1" timeOffset="36161">8583 621 469 0,'0'0'201'16,"0"0"-68"-16,0 0-16 16,0 0-19-16,0-152-9 15,0 144-8-15,0 2-29 16,0 6 5-16,0 0-33 15,-19 0-23-15,-8 30-1 16,-14 25 0-16,-10 17 1 0,1 13 4 16,23 5 3-1,-1 4-8-15,14 5 0 16,14-2 0-16,0-8-2 0,23-7 2 16,23-15 0-16,13-17-1 15,10-18 9-15,4-18-14 16,-4-10 6-16,0-4 0 15,-1-4 1-15,-8-28-1 16,9-14 4-16,-1-13 6 16,-8-10-8-16,-1-13 7 15,1-12-9-15,-10-11 4 16,-22-5 1-16,-10 1-3 16,-9 8 1-16,-9 13 8 15,0 15-7-15,-27 18 18 0,-1 17-11 16,-4 15-9-16,14 14 13 15,9 9-15-15,-5 0-13 16,-4 32 2-16,-10 38 7 16,-4 32 4-16,14 9 0 15,-1-1 1-15,19-5-3 16,0-8 2-16,10-10 0 16,40-16-1-16,5-15 5 15,18-17-6-15,-4-15 2 16,-1-12-1-16,1-12-7 15,-9 0 6-15,-1 0 2 16,-13-20 6-16,-5-13 1 16,-9-2-3-16,-4-6-4 0,-28-4 3 15,0-6 8 1,0-1-10-16,0 5-1 0,-19 9 4 16,-13 12 3-1,14 15-5-15,9 7-2 0,0 4-10 16,-5 0 7-16,-14 21-25 15,1 19 28-15,4 16-3 16,14 2 8-16,9 1-10 16,18-7 5-16,23-14-2 15,19-6-5-15,-10-17 0 16,10-12 6-16,-14-3-3 16,4 0 8-16,0-21 3 0,10-12-7 15,-10-7 2 1,-4-6 1-16,13 2-2 0,-17-3-1 15,-15 6 4-15,5 12 2 16,-14 9-2-16,-8 8-4 16,3 9-3-16,-4 3-5 15,1 0-1-15,-1 15 2 16,9 8 4-16,5 0 1 16,-5-5-1-16,-18-7 3 15,9-8-2-15,-9 0-2 16,0-3 8-16,0 0-4 15,0 0 12-15,0 0-9 16,-9-17 5-16,-32-7-8 16,14 4 0-16,-5 0-1 15,4 8 4-15,-4 4-4 0,14 8 1 16,-10 0-13-16,-4 0 13 16,14 26-13-16,-14 14 13 15,14 10-3-15,8-3 4 16,10-1-1-16,0-5 0 15,28-9-10-15,13-14 0 16,0-10-26-16,-13-8 18 16,4 0 18-16,-5 0 0 15,-8-21 5-15,3-4-2 16,-12-7-2-16,-1-2 12 16,0-5-5-16,-9 7 7 15,0 2 9-15,0 13-23 16,0 8 14-16,0 9-7 0,0 0-8 15,0 0-5-15,0 29-20 16,0 15 25-16,0 10 3 16,0-6 1-16,9-10-4 15,32-8 0-15,-22-10 1 16,13-6-5-16,-23-8 2 16,0-2-1-16,9-4 2 15,5 0 2-15,5-6 6 16,4-27-3-16,4-5-3 15,5-8 6-15,10-4-6 16,-5 6-1-16,-5 3 2 16,0 12 0-16,-14 14-2 0,5 13 0 15,-13 2-10-15,8 0 10 16,5 29-11-16,-4 13 7 16,4 0 2-16,-14 2-1 15,14-9 3-15,-14-5 0 16,10-9-46-16,4-4-26 15,-5-9-79-15,15-8-64 16,8 0-120-16</inkml:trace>
  <inkml:trace contextRef="#ctx0" brushRef="#br1" timeOffset="36546">11553 117 358 0,'0'0'316'15,"0"0"-168"-15,0 0-35 16,0 0-23-16,0 0-24 16,0 0-62-16,0 0 2 15,119-117-6-15,-77 117 0 16,-6 15 0-16,5 14 0 15,-13 12 1-15,-14 11-3 16,-5 15 8-16,-9 9 7 16,0 9 7-16,-23-3-9 15,-5-1 17-15,-13-3-2 0,5-10-11 16,4-6 4-16,22-13-18 16,1-7 4-16,9-9-1 15,0-7 2-15,0-5-7 16,0-6 2-16,9-4-1 15,10-2 0-15,13-3-39 16,-14 0-78-16,-9-3-151 16,-9 2-487-16</inkml:trace>
  <inkml:trace contextRef="#ctx0" brushRef="#br1" timeOffset="36939">11636 1149 352 0,'0'0'369'16,"0"0"-251"-16,0 0-14 15,0 0 3-15,0 0-57 16,0 0-30-16,0-41-20 15,-14 47-25-15,5 20 25 0,9 6 1 16,0 4 7 0,0-8-8-16,9-4 0 0,32-10 0 15,0-5-1-15,-4-9 3 16,4 0 12-16,-13 0-3 16,-19-14 15-16,14-9 47 15,-23-3-8-15,0-2-20 16,0 2-4-16,-32 0-36 15,-28 6-1-15,-8 3-4 16,-1 8-22-16,0 9-83 16,10 0-168-16,-10 5-382 15</inkml:trace>
  <inkml:trace contextRef="#ctx0" brushRef="#br1" timeOffset="37302">8358 1861 134 0,'0'0'521'0,"0"0"-440"16,0 0 5-16,0 0 8 15,0 0-29-15,0 0-18 16,-9 3-3-16,114-1-4 0,74-2 24 16,68 0 6-1,69-34-25-15,50-13-9 0,-13-9-16 16,-5 1-19-16,-42 6 10 16,-59 11-11-16,-41 6 0 15,-59 11 6-15,-28 7 0 16,-41 4-5-16,-37 5-1 15,-14 5 2-15,-13-4-11 16,-14 4-8-16,-14 0-116 16,-63 0-120-16,-33 9-216 15</inkml:trace>
  <inkml:trace contextRef="#ctx0" brushRef="#br1" timeOffset="37610">9059 1820 24 0,'0'0'570'16,"0"0"-486"-16,0 0 32 15,0 0-12-15,0 0-36 16,0 0-33-16,-51-18-29 16,111 18 0-16,41 9 26 15,45-9-20-15,60 0 24 16,41 0 33-16,28-31-12 15,13-5-23-15,-4 1-22 16,-37 3-2-16,-27 8-1 16,-42 2-5-16,-40 7 11 15,-42 3 11-15,-5 3-18 0,-40 4 4 16,-15 2-12-16,-26 3-2 16,-10 0-18-16,0 0-149 15,-10 0-152-15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2:28.9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14460 14127 333 0,'0'0'102'15,"0"0"-2"-15,0 0 1 16,0 0-25-16,0 0-27 15,0 0-6-15,188-26-30 16,-188 34-11-16,0 21-2 0,0 12 21 16,-41-1 17-16,-1 4 11 15,15-12-27-15,18-5-2 16,9-10-8-16,0 0-11 16,9 1 2-16,28-12 1 15,36 0 0-15,14-6 7 16,23 0-9-16,18-3-2 15,-9-20 0-15,-23-1-151 16,-36 4-307-16</inkml:trace>
  <inkml:trace contextRef="#ctx0" brushRef="#br0" timeOffset="-1044">12890 13132 614 0,'0'0'174'0,"0"0"-56"16,0 0-26-16,0 0 10 15,0 0-38-15,0 0-18 16,0 0-3-16,0 0-32 15,-9-18-1-15,9 50-10 16,-14 9 10-16,-4 9 13 16,0 2-20-16,18-5-3 15,-10 5 7-15,1-8-1 16,9 3-3-16,0-3-3 16,0-12-10-16,0 2-68 15,28-4-157-15,13-4-158 0</inkml:trace>
  <inkml:trace contextRef="#ctx0" brushRef="#br0" timeOffset="-795">13183 13490 420 0,'0'0'159'0,"0"0"-35"0,0 0-32 15,0 0-41 1,0 0-23-16,0 0-13 0,133-44 5 16,-55 36 9-16,18 2-19 15,-5-2-2-15,5 8-8 16,-4 0-4-16,-23 0-55 16,-10 0-234-16,-22 0-256 15</inkml:trace>
  <inkml:trace contextRef="#ctx0" brushRef="#br0" timeOffset="-524">14300 13120 536 0,'0'0'145'0,"0"0"-6"16,0 0-31-16,0 0-12 15,0 0-6-15,0 0-54 16,-18-46-19-16,9 51-17 16,-5 30 5-16,5 12-3 15,9 5 1-15,0 4-2 16,0 1 5-16,0-1 0 16,9 3-4-16,23-2-2 15,-5 0-7-15,5-5-93 16,5-11-151-16,-5-13-217 15</inkml:trace>
  <inkml:trace contextRef="#ctx0" brushRef="#br0" timeOffset="-284">13943 13887 499 0,'0'0'191'0,"0"0"-68"15,0 0-59-15,0 0-40 16,0 0-5-16,0 0-9 16,279-52 20-16,-151 25-17 15,10 4-11-15,-10 6 5 16,-27 7-7-16,-42 10-4 16,-31 0-48-16,-28 12-224 15,0 21-156-15</inkml:trace>
  <inkml:trace contextRef="#ctx0" brushRef="#br0" timeOffset="-103292">20754 488 606 0,'0'0'215'0,"0"0"-15"16,0 0-39-16,0 0-32 16,0 0-32-16,0 0-37 15,0 0-5-15,18-15-16 16,-8 15-26-16,-10 0 15 15,0 0-28-15,0 0 3 0,0 0-7 16,0 6 2 0,0 20 2-16,0 9-2 0,0 15 9 15,0-1-7-15,0 1 0 16,-10-1 0-16,-8-7 0 16,18-9 7-16,-9-3-7 15,9-5 0-15,0-7 3 16,0-3-8-16,18-2 5 15,14-8 0-15,14 1-5 16,23-6 7-16,-1 0-2 16,15 0 0-16,-15 0 8 15,1 0-16-15,-18-2-1 0,-15-2-35 16,-13 4-35-16,-14 0-62 16,-9 0-61-16,0 0-135 15,18 0-446-15</inkml:trace>
  <inkml:trace contextRef="#ctx0" brushRef="#br0" timeOffset="-102642">21798 732 655 0,'0'0'213'0,"0"0"-34"0,0 0-14 15,0 0-62 1,0 0-21-16,0 0-23 0,-9-67-46 16,9 67-4-16,0 3-9 15,0 33 0-15,0 7-9 16,0 5 17-16,0 0-8 16,0 5 0-16,0-4 4 15,9-5-5-15,-9-6 1 16,14-15 0-16,-14-11-2 15,0-6 7-15,0-6-5 16,0 0 6-16,0 0-5 16,0-6 19-16,0-23-20 15,0-6 2-15,0-8 31 16,9-1-26-16,-9-7 6 0,0 3-4 16,0-8-4-16,0 0 1 15,0-2-6-15,9 9 0 16,0 5-3-16,0 9 7 15,0 15-4-15,14 5 0 16,-14 12-9-16,10 3 4 16,13 3-10-16,4 32-2 15,-13 3 14-15,-4 3-36 16,-10-7 12-16,-9 2 0 16,0-3-17-16,0-5 31 15,0 4-1-15,-28-6-5 16,-13-6 18-16,9 1-13 15,-5-1 14-15,5-3-1 0,14-2 7 16,9 0-7 0,0-4 1-16,9 2 0 0,0 1-6 15,18 1 11-15,32-3-5 16,10-4 0-16,27 1 5 16,-9-4-4-16,13 5-1 15,-4-5-6-15,-18 7 3 16,-1-6-137-16,-8 2-118 15,-19-2-156-15</inkml:trace>
  <inkml:trace contextRef="#ctx0" brushRef="#br0" timeOffset="-101972">22745 823 491 0,'0'0'257'0,"0"0"-77"15,0 0-29-15,0 0 16 16,0 0-87-16,0 0-21 16,0-101 6-16,0 101-44 15,0 0-5-15,0 0-16 16,0 5-6-16,0 30 4 16,0 9 3-16,0 8-1 15,0-3 8-15,0-1-4 16,0-8-4-16,0-5 0 15,0-11 5-15,0-13-6 16,0-5 1-16,0-3 0 0,0-3 7 16,0 0-4-16,0 0 22 15,0-12 13-15,14-23-10 16,-5-9-10-16,0-6-15 16,10-2 1-16,-1 0 18 15,-4-3-21-15,-5-1 8 16,9 6-9-16,0 9 4 15,5 19-6-15,-13 10 2 16,-10 12-3-16,9 0 1 16,0 12-20-16,0 25 22 15,14 4-2-15,-23 3 2 16,9-1-5-16,0-5 5 0,0-8 0 16,1-8-1-16,-1-7-1 15,4-9 1-15,-3-6 1 16,-1 0 0-16,0 0 0 15,9 0 0-15,14-17 0 16,5-9 7-16,13-10 1 16,-18 4-5-16,-13 0-3 15,8 3 3-15,-13 9-8 16,-5 8 7-16,0 12-4 16,0 0 2-16,0 19-20 15,14 23 19-15,-4 17-6 16,-1 2 7-16,-9 0-1 15,14-5 1-15,-5-7-3 0,1-5-11 16,-19-6-69 0,0-3-70-16,0-3-154 0,-37-3-385 15</inkml:trace>
  <inkml:trace contextRef="#ctx0" brushRef="#br0" timeOffset="-26130">21097 9672 707 0,'0'0'168'16,"0"0"-31"-16,0 0 7 16,0 0-37-16,0 0-43 15,-9-157-25-15,9 139-2 0,-9 10-5 16,-9 2-14-16,-5 6-13 15,-5 0-5-15,-13 0-2 16,5 20 1-16,4 18-6 16,22-1 7-16,10 5-4 15,0-3-13-15,19-5 3 16,40 1 6-16,1-3-2 16,8 3-9-16,-8 0 1 15,-1 6 3-15,1 0 8 16,-19-1 1-16,-23 1 2 15,-8-5 0-15,-10-4 1 16,0-4-2-16,-37-2-7 16,-32-4 12-16,-13-14 3 15,-5-8-2-15,9 0 11 16,28-3 3-16,18-24 13 0,23-1 20 16,9-8-19-16,41-1-20 15,46-13-9-15,32-12-1 16,18-7-20-16,14-4-72 15,-23 0-120-15,-22 6-214 16</inkml:trace>
  <inkml:trace contextRef="#ctx0" brushRef="#br0" timeOffset="-25404">23556 9189 641 0,'0'0'186'15,"0"0"-121"-15,0 0 1 16,0 0 2-16,0 0-16 0,0 0-41 16,279-38-2-16,-211 32-9 15,10 2-20-15,-18 2-274 16</inkml:trace>
  <inkml:trace contextRef="#ctx0" brushRef="#br0" timeOffset="-24437">26833 8633 722 0,'0'0'132'0,"0"0"-22"16,0 0 15-16,0 0-42 15,0 0-46-15,0 0-16 16,50-110-21-16,-13 90 13 15,4-4 1-15,-4 4 2 16,-5 4 28-16,-14 0-8 16,-9 7-7-16,-9 3 15 15,0 6-8-15,0 0-11 16,0 0-6-16,0 0-19 0,14 27-1 16,-5 17 1-16,9 7 8 15,1 5 13-15,-6-6-13 16,15 0 10-16,-19-4-11 15,0 1-4-15,0-3 12 16,5 0-15-16,-14-3 0 16,0-7 6-16,0-2-3 15,0-7-3-15,0-6 0 16,0-7 5-16,0-6-7 16,0-6 2-16,0 0 0 15,0 0-3-15,-23 0 9 16,5 0-6-16,-10 0 11 0,15 0-9 15,4 0 5-15,9 0-7 16,0 0 0-16,0 0 0 16,0 0-6-16,22 0 2 15,33 0-1-15,28 0-16 16,22-24-53-16,23-14-173 16,-9-6-603-16</inkml:trace>
  <inkml:trace contextRef="#ctx0" brushRef="#br0" timeOffset="-23949">28055 7767 508 0,'0'0'380'0,"0"0"-215"0,0 0-4 15,0 0-35-15,0 0-48 16,0 0-26-16,-50-145-42 16,109 142 5-16,1 3-11 15,18 0-1-15,13 6 10 16,-13 23-9-16,14 9 9 16,-24 2 18-16,-8 2-27 15,-15-2 14-15,-12 4-5 0,-6 3-10 16,-18 5 25-1,-9 7-28-15,0 11 14 0,0 15 6 16,0 8-13-16,0 15 14 16,0 14-10-16,0 12-8 15,0 23 13-15,0 7-15 16,14 2-1-16,13-3 6 16,24-15 0-16,-1 2 2 15,-4-4-4-15,-5-3-3 16,0-3 6-16,-4-14-2 15,-5-13-3-15,4-14 1 16,-3-11 4-16,3-18-6 16,-22-12-1-16,-5-11-9 15,-9-12-52-15,-41-12-78 16,-46-8-85-16,-41-15-389 0</inkml:trace>
  <inkml:trace contextRef="#ctx0" brushRef="#br0" timeOffset="-25209">24416 9153 460 0,'0'0'153'0,"0"0"-88"0,0 0 61 16,275-32-60-16,-188 24-58 16,4 2 0-16,5 6-8 15,-13 0-175-15,-15 0-450 16</inkml:trace>
  <inkml:trace contextRef="#ctx0" brushRef="#br0" timeOffset="-25019">25254 9151 345 0,'0'0'147'15,"0"0"-87"-15,0 0 81 16,0 0-33-16,0 0-52 0,265-10-20 16,-187-1-28-16,4 2-2 15,5 3-6-15,-9 0-149 16,-9 4-578-16</inkml:trace>
  <inkml:trace contextRef="#ctx0" brushRef="#br0" timeOffset="-25805">22558 9101 750 0,'0'0'41'15,"0"0"-21"-15,0 0 58 16,0 0 6-16,0 0-56 15,0 0-11-15,23-29-1 16,36 17 2-16,10-2-3 16,18 8-15-16,13-4 1 15,-3 8-1-15,-6-4-3 16,-13 0-124-16,-37 4-160 16,-23-1-270-16</inkml:trace>
  <inkml:trace contextRef="#ctx0" brushRef="#br0" timeOffset="-25618">22837 8879 576 0,'0'0'177'0,"0"0"-28"0,0 0-6 16,0 0-32-16,0 0-57 16,0 0-31-16,-41 29-17 15,41 29 5-15,0 12 22 16,0 3-24-16,0 0 0 15,0 0-9-15,0-2-6 0,0-10-105 16,0-12-377-16</inkml:trace>
  <inkml:trace contextRef="#ctx0" brushRef="#br0" timeOffset="-27394">19775 8926 796 0,'0'0'160'0,"0"0"-37"0,0 0-14 16,0 0-59-16,0 0-49 15,0 0 0-15,151-12-1 16,-55 12 6-16,14-11-6 16,-10-4-21-16,-22 0-133 15,-18 13-161-15,-51 2-387 16</inkml:trace>
  <inkml:trace contextRef="#ctx0" brushRef="#br0" timeOffset="-27218">19976 8768 535 0,'0'0'166'0,"0"0"-8"0,0 0-37 15,0 0-31-15,0 0-82 16,0 0-4-16,-23 59-4 15,23 8 18-15,9 3-3 16,23 2-9-16,-4-1-5 16,-5-5-1-16,-5-1-40 15,0-13-257-15</inkml:trace>
  <inkml:trace contextRef="#ctx0" brushRef="#br0" timeOffset="-26775">20557 8771 475 0,'0'0'354'0,"0"0"-229"0,0 0-19 16,0 0-11-16,0 0-67 15,0 0-9-15,225-151-9 16,-166 151-5-16,1 0-5 15,-19 11-6-15,-14 24 5 16,-4 9-2-16,-5 3 3 16,-18-3 4-16,0-4-4 15,0-10 2-15,0-13-2 16,0-11 0-16,0-3 9 0,0-3-7 16,0 0 7-16,0 0 12 15,19-18 15-15,4-17 11 16,4-8-45-16,14-1 2 15,-13 3-1-15,13 0-2 16,-14 9 2-16,15 5-3 16,-15 7 1-16,5 12-5 15,5 8 0-15,-5 0-7 16,9 5 5-16,-14 27 2 16,-8 15-15-16,-10 11-7 15,-9 9-64-15,0 2-136 16,0-1-220-16</inkml:trace>
  <inkml:trace contextRef="#ctx0" brushRef="#br0" timeOffset="-26591">20763 9255 666 0,'0'0'174'16,"0"0"-78"-16,0 0-3 15,0 0-53-15,215-98-29 16,-96 88-5-16,0 8-6 16,-9 2-6-16,-9 0-146 15,-32 14-240-15</inkml:trace>
  <inkml:trace contextRef="#ctx0" brushRef="#br0" timeOffset="-21767">24476 5528 711 0,'0'0'189'0,"0"0"-55"16,0 0 6-16,0 0-51 15,0 0-12-15,0 0-25 16,0-117-38-16,-42 117 3 16,-8 18-17-16,-19 23 0 15,-8 17 0-15,8 6 6 16,19 5-6-16,31 5 0 15,19-4 4-15,0-6-11 16,78-6 7-16,23-11 0 16,4-15-1-16,5-15 7 15,-14-7-6-15,-23-10 2 16,-27 0 5-16,-5 0-9 16,-22 0 3-16,-19-10-1 0,0-4 11 15,0 0-8-15,0-2-1 16,-28 5-2-16,-4 2-2 15,5 3-3-15,8 4 1 16,19 2 4-16,0 0-6 16,0-3 7-16,0 3-2 15,19-3-5-15,8 0 6 16,23-3 0-16,10 3 0 16,-10-3 0-16,1 0-2 15,-15 6 7-15,-4 0-5 0,-13 0 0 16,13 3 2-1,-14 36-4-15,0 10 4 0,-9 14-2 16,-9 11 17-16,0-1-16 16,0-6 16-16,0-5-4 15,0-10-13-15,0-10 11 16,0-5-11-16,10-11 0 16,-10-8 0-16,13-13-1 15,-13-2-9-15,0-3-52 16,0 0-102-16,9-8-82 15,1-34-188-15</inkml:trace>
  <inkml:trace contextRef="#ctx0" brushRef="#br0" timeOffset="-21621">25350 6018 61 0,'0'0'554'0,"0"0"-427"0,0 0-4 15,0 0-67-15,0 0-56 16,0 0-23-16,-28-34-185 15,19 47-370-15</inkml:trace>
  <inkml:trace contextRef="#ctx0" brushRef="#br0" timeOffset="-17136">30165 5216 184 0,'0'0'649'0,"0"0"-449"16,0 0-33-16,0 0-35 16,0 0-52-16,0 0-69 15,23 14 1-15,-14 42-3 16,19 13-6-16,-5-1 14 0,4-3-17 16,-4-5 0-16,5 1-2 15,-19 1-7-15,0-4-79 16,-9 0-203-16,0-3-431 15</inkml:trace>
  <inkml:trace contextRef="#ctx0" brushRef="#br0" timeOffset="-16926">29900 6202 637 0,'0'0'183'0,"0"0"-87"0,0 0 4 16,0 0 10-16,229-42-70 16,-110 40 2-16,9 2-26 15,-9 0-16-15,-14 0 0 16,-36 0-96-16,-28 6-148 16,-23 17-213-16</inkml:trace>
  <inkml:trace contextRef="#ctx0" brushRef="#br0" timeOffset="-16599">30069 6511 460 0,'0'0'292'0,"0"0"-176"16,0 0 20-16,0 0 7 15,0 0-69-15,0 0-50 16,87 0 6-16,-27 0-28 15,8 0 0-15,1 0 6 16,-9 23-5-16,-19 6 1 16,-14 9-4-16,-4 3 3 15,-23 6-8-15,0-1 5 16,-23 1 0-16,-13-6 10 16,4-14-9-16,4-9 8 15,28-2-9-15,0-7 2 0,0-1-2 16,50-8 2-1,37 0 1-15,14 0 0 0,27-5 5 16,-9-13-16-16,-13 1-56 16,-29 6-184-16,-35-1-388 15</inkml:trace>
  <inkml:trace contextRef="#ctx0" brushRef="#br0" timeOffset="-17785">27492 5842 711 0,'0'0'166'0,"0"0"-61"16,0 0 7-16,0 0-14 15,0 0-37-15,0 0-59 16,23-26-2-16,37 38 12 16,17 20-10-16,-17 6 16 15,-1 9-18-15,1 3 0 16,-33-4-2-16,5 1 7 0,-22-13-5 16,-10-7 0-16,0-10 1 15,0-7-4-15,-42-8 5 16,15-2-2-16,-24 0 13 15,19 0-9-15,14-26 3 16,18-12-2-16,0-9 3 16,60-11-7-16,17-6-1 15,33 0 0-15,-14 5 0 16,5 10 3-16,-23 14-3 16,4 12 0-16,-27 8-12 15,19 9-3-15,-20 6-196 16,20 0-261-16</inkml:trace>
  <inkml:trace contextRef="#ctx0" brushRef="#br0" timeOffset="-17569">28824 5650 608 0,'0'0'217'0,"0"0"-117"15,0 0-35-15,0 0-16 16,0 0-37-16,247-29 7 16,-155 29-18-16,-5 0-1 15,0 0 0-15,-28 9-33 0,-17 0-185 16,-33 4-233-16</inkml:trace>
  <inkml:trace contextRef="#ctx0" brushRef="#br0" timeOffset="-17424">28824 5898 483 0,'0'0'110'15,"0"0"-29"-15,0 0 12 16,307 0-46-16,-206-8-41 16,4-1-6-16,-4-3-11 15,-15 6-254-15</inkml:trace>
  <inkml:trace contextRef="#ctx0" brushRef="#br0" timeOffset="-18825">25739 5557 587 0,'0'0'112'15,"0"0"-42"-15,0 0-25 16,0 0-4-16,0 0 37 15,0 163-9-15,0-90-21 16,-14 6-28-16,14 0 17 16,0-9-19-16,0-6-15 0,0-17 11 15,0-15-14 1,0-18 0-16,0-8 11 0,0-6-11 16,0 0 25-16,0 0 72 15,0-26-5-15,14-18-38 16,-5-11-37-16,0-13 2 15,0-7-2-15,-9-4-10 16,10 0-3-16,-1-1-4 16,0 6 0-16,5 0-6 15,-5 10 11-15,0 12-5 16,0 17 0-16,0 15 1 16,0 10-1-16,14 8 0 15,14 2-12-15,4 0 10 16,9 14-5-16,1 22-1 15,-24 7 8-15,-8 7-35 0,-19 0 28 16,0-7-6-16,-10-5-23 16,-40-3-23-16,4 0-56 15,-13-1-67-15,8 2-66 16,19 2-356-16</inkml:trace>
  <inkml:trace contextRef="#ctx0" brushRef="#br0" timeOffset="-18223">26645 6166 648 0,'0'0'241'0,"0"0"-135"16,0 0-40-16,0 0-6 16,0 0-48-16,0 0 11 15,-18 103 36-15,-5-51-43 16,-4-2 6-16,-33-1-22 15,1-2 0-15,-10-6-3 16,0-3-41-16,10-9-198 16,36-11-129-16</inkml:trace>
  <inkml:trace contextRef="#ctx0" brushRef="#br0" timeOffset="-6162">12890 12525 440 0,'0'0'161'15,"0"0"-52"-15,0 0 6 16,0 0-5-16,0 0 6 15,0 0-45-15,0-9-18 16,96-9-14-16,83-8-28 16,68-2 33-16,51-5-9 15,36-2-19-15,0 6 2 16,-18-3-15-16,-37 12-2 16,-73 7-1-16,-51 13-23 15,-63 0-161-15,-74 0-371 0</inkml:trace>
  <inkml:trace contextRef="#ctx0" brushRef="#br0" timeOffset="-116483">7246 917 416 0,'0'0'295'0,"0"0"-142"16,0 0 0-16,0 0 1 15,0 0-50-15,0 0-42 0,-9-10-14 16,9 10-26-16,0 0-4 16,9 0-17-16,0 0 9 15,10 0-20-15,13 0 10 16,13 0 0-16,6 18 0 16,-10 0 3-16,-14 5-5 15,-4 0 2-15,-13 9-8 16,-10 3 5-16,0 9-3 15,-51 3 6-15,-27 3-2 16,1 2 8-16,-15-6-6 16,14-4 0-16,28-17-6 15,22-10 3-15,15-9-5 16,13-3 8-16,0-3-4 16,0 0-4-16,23 2 8 0,13 2 0 15,24-4 1-15,8 0 2 16,6 0-3-16,-6 0-2 15,-8 0-12-15,-15-4-74 16,6 4-36-16,-19 0-70 16,-14 0-125-16</inkml:trace>
  <inkml:trace contextRef="#ctx0" brushRef="#br0" timeOffset="-115907">8597 800 679 0,'0'0'182'0,"0"0"-15"16,0 0-35-16,0 0-28 0,0 0-47 16,0 0-35-16,0-31-8 15,0 31-14-15,0 0-6 16,-10 18 4-16,10 21 2 15,-9 10 0-15,9 4 0 16,0-6 4-16,9-6-8 16,33-7 4-16,-6-10-11 15,24-6 8-15,-19-16-1 16,-4-2 4-16,13 0 0 16,-9 0 2-16,-4-18 9 15,-5-10-11-15,-5 1 8 16,-18-2 21-16,-9 6-3 15,0 3 22-15,0 11-12 0,0 2-17 16,0 7 3-16,0 0-22 16,0 0-9-16,0 18 6 15,0 18-7-15,14 10 10 16,-5 1 0-16,10 3 3 16,-10-4-8-16,14-3-9 15,-14-1-70-15,0-8-79 16,-9-4-204-16</inkml:trace>
  <inkml:trace contextRef="#ctx0" brushRef="#br0" timeOffset="-115515">10670 610 600 0,'0'0'240'0,"0"0"-124"15,0 0-2-15,0 0-1 16,0 0-66-16,0 0-8 0,-32 94-5 16,32-40-16-16,0 8 12 15,0 2-12-15,9 1-11 16,14-4 2-16,-23-3-9 16,9-2 0-16,-9-10 1 15,9-6-1-15,-9-7-70 16,0-7-184-16,0-8-306 15</inkml:trace>
  <inkml:trace contextRef="#ctx0" brushRef="#br0" timeOffset="-115058">11645 668 562 0,'0'0'263'16,"0"0"-145"-16,0 0 28 16,0 0-13-16,0 0-60 15,0 0-19-15,0-78-14 16,0 78-15-16,0 0 9 15,-9 0-34-15,-9 31-7 0,-5 28 5 16,-5 17 4-16,-4 6 10 16,14 5-12-16,9 4 2 15,9-1-3 1,0-9 2-16,18-4-1 0,23-16 0 16,10-14-7-16,-6-21 3 15,6-12-3-15,-1-10 7 16,0-4-2-16,-13 0 4 15,4-28-2-15,-22 0 11 16,-6-7-8-16,-13-3 15 16,0-3-10-16,-41 5-4 15,-28 10-8-15,-8 12-4 16,-6 11-26-16,24 3-65 16,13 6-135-16,32 18-143 0</inkml:trace>
  <inkml:trace contextRef="#ctx0" brushRef="#br0" timeOffset="-114481">14044 800 666 0,'0'0'153'16,"0"0"-34"-16,0 0-14 15,0 0-22-15,0 0-39 16,0 0-15-16,0 0-7 15,-138-70-13-15,120 70 6 16,-5 0-15-16,-4 2 0 16,4 24-2-16,4 7 2 15,10 11 0-15,9 2 0 16,0 6 4-16,0 4-1 0,42 3-3 16,3-4 0-1,6 0-6-15,-1-5 9 0,-9-3-3 16,-23-7 0-16,-8-6 8 15,-10-3-9-15,0-8 1 16,0-6 0-16,-10-5-1 16,-31-6 4-16,-9-6 0 15,13 0-3-15,-4 0 5 16,23-14-3-16,9-10-1 16,9-5 4-16,0-9-3 15,27-2 6-15,33-2-8 16,31-5 0-16,-4 7 1 15,0 5-7-15,-18 6 4 16,-10 11-20-16,-27 10-95 0,-13 8-106 16,-10 0-101-16</inkml:trace>
  <inkml:trace contextRef="#ctx0" brushRef="#br0" timeOffset="-113257">16552 787 507 0,'0'0'129'0,"0"0"-7"16,0 0-1-16,0 0-26 16,0 0-74-16,0 0 8 15,69-34 5-15,-42 31-26 0,14 3 2 16,-13 0-10 0,13 0 2-16,-4 14-5 0,-5 9 3 15,-5 3 0-15,-4 4 0 16,-14-3-3-16,-9 2 2 15,0-3 0-15,0-2 1 16,-41-4 0-16,-9-6 1 16,13-5-1-16,5-3 2 15,14-6 5-15,9 3-7 16,9-3 3-16,0 0-2 16,0 0 8-16,18 0-9 15,23 0 0-15,-4 0 2 0,22 0 2 16,-18 0-4-16,10 3 0 15,-15 6 1-15,-4 2 0 16,10 3-1-16,-15 4 0 16,-9 2-2-1,-8 2 2-15,-10 0 0 0,0 2-1 16,0-3 2-16,-37-4 18 16,-23-6-15-16,1-2 0 15,-1-6-2-15,1-3-2 16,18 3-21-16,13-3-84 15,19 0-112-15,9-9-255 16</inkml:trace>
  <inkml:trace contextRef="#ctx0" brushRef="#br0" timeOffset="-112916">17724 534 666 0,'0'0'180'16,"0"0"-69"-16,0 0 14 15,0 0-52-15,0 0-52 16,0 0 6-16,110-6-1 16,-74 6 3-16,15 0-4 15,-1 0-20-15,-9 3 10 16,-4 21-8-16,-5 2-4 0,-14 9 6 15,1 12-6-15,-19 2 6 16,0 3 8-16,0 4-11 16,0-3 7-16,0-3-12 15,0-10 3-15,0-5-1 16,-10-9-3-16,10-8-17 16,-9-4-79-16,9-8-99 15,0-6-74-15,0 0-192 16</inkml:trace>
  <inkml:trace contextRef="#ctx0" brushRef="#br0" timeOffset="-112731">17893 893 520 0,'0'0'81'0,"0"0"-31"15,0 0 38-15,0 0-54 16,284-29-20-16,-202 20-14 15,5 3-3-15,-27-2-40 16,-1-1-246-16</inkml:trace>
  <inkml:trace contextRef="#ctx0" brushRef="#br0" timeOffset="-114023">15042 914 777 0,'0'0'229'16,"0"0"-89"-16,0 0-19 0,0 0-22 15,0 0-29-15,0 0-37 16,18-71-8-16,-18 71-19 15,0 0-5-15,0 0-2 16,0 0-3-16,0 12-1 16,0 14-5-16,0 7 10 15,0 4 6-15,0-5-6 16,0-2 0-16,18-5-1 16,5 2 4-16,5-4-3 15,13 0 0-15,-5 1 1 0,-4-3 2 16,-4-4-3-16,-5 1 0 15,-5-4-4 1,-9-2 9-16,-9-6-5 0,0 0 0 16,0-6-2-16,0 2-2 15,-18 2 2-15,-14-1 2 16,-28-3 0-16,1 0-8 16,4 0-57-16,5 0-35 15,-1 0-82-15,10-3-53 16,32-24-82-16,9-14-127 15</inkml:trace>
  <inkml:trace contextRef="#ctx0" brushRef="#br0" timeOffset="-113963">15042 914 189 0</inkml:trace>
  <inkml:trace contextRef="#ctx0" brushRef="#br0" timeOffset="-113859">15042 914 189 0,'187'-117'355'0,"-178"89"-206"0,1 6 20 0,-1 7-42 15,0 5-34-15,23 2-36 0,-14 3-39 16,33 5-12-16,-1 0-2 15,9 0-1-15,1 0-6 16,-14 0-31-16,-5 0-190 16,-14 0-257-16</inkml:trace>
  <inkml:trace contextRef="#ctx0" brushRef="#br0" timeOffset="-110333">18781 182 343 0,'0'0'197'0,"0"0"-108"16,0 0 31-16,0 0 2 16,0 0-22-16,0 0-1 15,19 0-20-15,-19 0-6 16,0 0-12-16,0 0-26 0,-28 0-6 16,-31 0-26-16,-10 0-1 15,-32 0 6-15,-9 0-7 16,-18 5 1-16,-9-2 2 15,-19-3-2-15,-13 0-2 16,0 0 0-16,4 0 5 16,-5 0-9-16,15 0 6 15,-5 0-2-15,13 0 0 16,19 4 4-16,0-2-4 16,0 4 0-16,-23 2 1 15,-46 4-4-15,-41 6 3 16,-46 5 0-16,-41 7-5 0,-23 4 9 15,-4 7-6-15,-6-6 2 16,52-12 0-16,72-8 1 16,56-11-1-16,68-4 0 15,41 0 1-15,10 0 6 16,8 0-7-16,-17 0 0 16,-1 0-2-16,-41 0-2 15,-18 0 4-15,-37 0 0 16,-13 0-5-16,-1 1 6 15,1 3-1-15,13-2 0 16,14-2 1-16,14 0-3 16,-1 0 2-16,1 0 0 15,-14 0-1-15,4 0 5 16,-8 0-5-16,-5 0 1 0,-10 0 0 16,24 0 0-16,-10 0 0 15,28 0 0-15,27 0-1 16,1 0 2-16,22 0-1 15,9 0 0-15,-18 0 2 16,-4 0-4-16,-15 0 3 16,-13 0-1-16,0 0 0 15,0 0 0-15,9 0-1 16,14 0 1-16,5 0 0 16,22 0-2-16,0 0 2 15,1 0 0-15,-1 0-1 16,0 0 5-16,1 0-4 15,-10 0 0-15,-14 10-2 0,5-1-5 16,10 2 8-16,-6-3-1 16,15-2 1-16,-1 3 3 15,-18 3-2-15,-14 2-2 16,-27 7 1-16,9-4-5 16,-9 1 4-16,9-4 0 15,23-2-2-15,-5-4 2 16,32 2 0-16,-9-4 0 15,19-4 6-15,-10-2-9 16,19 0 3-16,0 0 0 16,22 0 0-16,10 0 5 15,-5 0-5-15,23 0 0 16,0 0-2-16,0 0-2 0,0 0 2 16,0 0 2-1,0 0 0-15,0 0-1 0,0 0 1 16,0 0 0-16,0 0 3 15,0 0-6-15,0 0 3 16,-9 0-7-16,-19 9 6 16,-13 8-1-16,-18 1 2 15,8 5 0-15,1 3 3 16,13-5-5-16,-4 0 2 16,14-9 0-16,18-3-4 0,9-7 4 15,0 1-2 1,0 5-4-16,0 1 2 0,0 9-1 15,0-4 9-15,18 5-4 16,-9-1 0-16,0 10 3 16,-9-2-4-16,0 9 1 15,0 0 0-15,0 3 3 16,9 2 2-16,5 4-5 16,-5 6 2-16,9 6 2 15,-8-1 2-15,8 0-6 16,5 3 5-16,-14 4-8 15,9-1 6-15,-9 0-3 16,5-5 0-16,4-1 5 16,-18-8-4-16,19-7-1 15,-10-5 0-15,5-3 1 0,4-11-1 16,-9-6 0 0,9-3-2-16,14-7 7 0,-4 4-5 15,22-3 1-15,10 0 3 16,27-4 0-16,13 1-4 15,20-3 0-15,17 0 2 16,0 0 4-16,10 0-7 16,13 0 1-16,9 0 0 15,5 0-2-15,5-3 3 16,8-5-1-16,1 2 0 16,9 1 6-16,23 5-6 15,4 0 0-15,14 0-2 16,0 0 1-16,-14 0-1 15,23 0 2-15,1 0 0 0,8 0-1 16,0 0 1-16,23 0 0 16,5 0 1-16,5-8-2 15,-15 3 2-15,-8-1-1 16,-1 4 2-16,-18-2 2 16,1 3-8-16,-20-4 2 15,-3 0 2-15,4-4-5 16,9 3 7-16,-5-2-2 15,5-1 0-15,-18 4 2 16,-5-5 1-16,-9 2-3 16,-27 0 0-16,-19-2-3 15,-23-2 6-15,-18 6-3 16,-14 1 0-16,14-1 4 0,10 0-4 16,22-3 0-16,-5 0 1 15,10-2-3-15,-5-4-2 16,-23-2 4-16,-9 0 0 15,-5 2 1-15,-4-3 0 16,-9 7-1-16,-5 0 0 16,5 1-6-16,-5 2 9 15,14 2-3-15,-23 0 0 16,13 0 2-16,-13 0 0 16,-4 6-2-16,-15-3 0 0,1 3-3 15,0 0 8 1,-1 0-5-16,-8 0 0 0,-1 0 1 15,1 0-3-15,9 0 2 16,-1 0 0-16,10 0-3 16,4 0 7-16,-27 0-4 15,-13 0 0-15,-10 0 2 16,-14 0-4-16,0 0 3 16,-9 0-1-16,14-2 0 15,-4 2 4-15,-19-8-4 16,9 7 0-16,-9-5 3 15,0-3 1-15,9 0-2 16,-9 1-2-16,0-5 13 16,0 5-5-16,0-3 11 15,9-4-3-15,5-9-14 0,-14-9 9 16,0-10-7-16,0-3 15 16,0-13 4-16,0-7-18 15,-14-5 10-15,-13-11-10 16,8 1-5-16,-4-7 5 15,14 4-1-15,0-3-4 16,9 2 9-16,-9 6-8 16,9 9 11-16,-9 3 1 15,0 6-8-15,-5 2 18 16,5 7-19-16,-10 1 9 16,10 5 2-16,-14 3-15 15,14 8 7-15,0 3-5 16,-9 11 2-16,9 10-1 15,-1 5-3-15,-3 6-4 0,-6 0 3 16,-22 0-22-16,-27 0 22 16,-29 30-34-16,-31 13-81 15,-23 5-128-15,-14 3-517 16</inkml:trace>
  <inkml:trace contextRef="#ctx0" brushRef="#br0" timeOffset="-109544">7974 633 532 0,'0'0'244'16,"0"0"-103"-16,0 0 2 15,0 0-12-15,0 0-70 16,0 0-33-16,0 0-7 16,50 32-21-16,-22 25 17 15,4 16 46-15,-14 13-32 16,14 10 3-16,-4 7-19 15,-5 4 10-15,-5 1-13 0,0 9-11 16,-9-3 12 0,-9 0-13-16,0-4 0 0,0-7 2 15,0-10 4-15,0-15-7 16,0-19 1-16,0-18-71 16,9-21-88-16,14-9-148 15,-4-7-93-15</inkml:trace>
  <inkml:trace contextRef="#ctx0" brushRef="#br0" timeOffset="-109097">9961 590 427 0,'0'0'182'0,"0"0"-59"15,0 0 20 1,0 0-25-16,0 0-30 0,0 0-31 15,0-64 22-15,0 64-26 16,0 0-12-16,0 0-4 16,-14 0-28-16,14 41-4 15,-9 25 6-15,9 23 0 16,0 18 17-16,0 9-18 16,0 15 5-16,0 7 3 15,0-4-14-15,9-8 0 16,5-15-3-16,-14-17 3 15,0-11-4-15,0-16 0 16,9-15-3-16,0-8-24 16,0-11-83-16,9-6-93 15,-8-10-135-15</inkml:trace>
  <inkml:trace contextRef="#ctx0" brushRef="#br0" timeOffset="-108617">10977 536 448 0,'0'0'166'0,"0"0"-15"15,0 0-18-15,0 0-12 16,0 0-17-16,0 0-33 15,-32-52-26-15,32 52-28 16,0 15-17-16,0 38 0 16,0 22 12-16,9 22 0 15,0 17 19-15,5 7-8 16,-14 6 2-16,9 1-1 0,-9-5-24 16,0-7 8-16,0-5-7 15,0-18 6-15,18-11-7 16,-9-18 0-16,14-18-3 15,-14-14 1-15,1-16-108 16,8-9-112-16,0-7-140 16</inkml:trace>
  <inkml:trace contextRef="#ctx0" brushRef="#br0" timeOffset="-108009">12918 372 470 0,'0'0'190'0,"0"0"-62"0,0 0 6 15,0 0-35-15,0 0-55 16,0 0-14-16,-119-25-22 15,109 25 5-15,1 0-13 16,9 0 3-16,0 0-8 16,0 0 3-16,0 0 2 15,0 0 4-15,0 0 1 16,0 0 4-16,0 0 7 16,0 0 15-16,0 0 30 15,0 0-15-15,0 0 3 16,0 0 3-16,0 0-31 0,0 0 3 15,0 6-24-15,9 41 6 16,14 21-3-16,5 25 39 16,13 14-24-16,-4 7-6 15,-5 5-8-15,-5 4 10 16,-4-6-14-16,-5-7 0 16,-9-1 5-16,1-19-5 15,-1-11 0-15,0-15-2 16,5-17-25-16,-5-15-68 15,9-9-165-15,0-2-221 16</inkml:trace>
  <inkml:trace contextRef="#ctx0" brushRef="#br0" timeOffset="-107461">14854 394 313 0,'0'0'437'0,"0"0"-271"16,0 0-9-16,0 0-21 15,0 0-73-15,0 0-46 0,0 102 14 16,0-11 26-16,0 11-16 16,18 6-4-16,-9 6-18 15,-9 2 9-15,9-2-24 16,5-4-2-16,-5-7 5 15,10-13-5-15,-10-14-2 16,0-17 0-16,5-16-15 16,-14-17-73-16,0-8-109 15,9-6-136-15,0-12-321 16</inkml:trace>
  <inkml:trace contextRef="#ctx0" brushRef="#br0" timeOffset="-107065">15930 414 565 0,'0'0'227'16,"0"0"-91"-16,0 0 11 0,0 0-12 15,0 0-36 1,0 0-30-16,0-40-38 0,0 46-29 16,9 38 8-16,0 20 5 15,9 23 20-15,14 9-3 16,-13 13-18-16,13 7-2 15,-14 4-5-15,9-1 2 16,-13-5-4-16,4-9-5 16,-18-9 0-16,10-12-8 15,-10-11 8-15,0-17-34 16,9-9-87-16,0-15-183 16,5-9-330-16</inkml:trace>
  <inkml:trace contextRef="#ctx0" brushRef="#br0" timeOffset="-106555">17339 377 565 0,'0'0'182'16,"0"0"-7"-16,0 0-30 15,0 0-31-15,0 0-29 16,0 0-2-16,10-88-30 16,-10 88 1-16,0 0-14 15,9 0-37-15,4 15-3 16,-3 40 0-16,-1 27 0 15,9 21 24-15,0 16-18 0,14 13 10 16,-13 4-7 0,4 4-3-16,-5-6-3 0,-9-11-3 15,-9-21 9-15,9-24-13 16,-9-22 4-16,9-18-94 16,-9-15-193-16,10-13-438 15</inkml:trace>
  <inkml:trace contextRef="#ctx0" brushRef="#br0" timeOffset="-94868">9979 2016 553 0,'0'0'169'0,"0"0"-28"16,0 0-31-16,0 0-7 16,0 0-45-16,0 0-20 15,0 0 2-15,0-9-27 16,-9 52-1-16,-60 25 32 15,-22 17 1-15,-15-1 3 16,-4 3-22-16,-9 1-4 16,-9 5 8-16,9 1-21 15,0-1 3-15,9-2-1 16,5-4-8-16,-5-3 13 0,0 1-13 16,5 0 3-16,-14-3 5 15,9 0-9-15,-9-4 3 16,23-5 1-16,-5-12-4 15,24-5 5-15,8-10-7 16,19-11 0-16,8-5 1 16,15-7 8-16,9-6-9 15,-5-3 0-15,14-8 4 16,9 0-5-16,-10-2 1 16,10-2 0-16,0-2-1 15,0 0 5-15,0 0-4 16,0 4 0-16,0-4-40 15,0 0-44-15,0-6-93 16,0-21-125-16,0 7-235 0</inkml:trace>
  <inkml:trace contextRef="#ctx0" brushRef="#br0" timeOffset="-94077">4719 4138 307 0,'0'0'179'0,"0"0"-34"0,0 0-21 16,0 0-37-16,0 0-1 15,0 0-31-15,0-22-9 16,0 19 8-16,10 1-37 16,31-2 8-16,18 4-8 15,19 0-6-15,32 0 27 16,27 0-18-16,42 4 6 15,36 1 10-15,32-5-26 16,0 0 7-16,19 0-1 16,-19-15-14-16,-9 1 13 15,-23 0-15-15,-18 4 0 16,-9 4 8-16,-10 1-2 16,-8-4-5-16,-15 3-1 0,15 0 0 15,-15 1 5-15,-18-2-5 16,15 2 0-16,-15-1-3 15,9-3 9-15,5-2-6 16,-4 2 1-16,-28 0 6 16,0 1-11-16,-32 4 4 15,-9 2 0-15,-10 2-5 16,1 0 8-16,-9-4-3 16,-1 4 0-16,-9 0 4 15,-8-2-7-15,-15 2 3 0,5-3 0 16,-23 0-4-1,10 0 10-15,-10 0-6 16,-9 1 0-16,0 2 4 0,0 0-2 16,0-4-2-16,-9-2-2 15,-42 0-97-15,-27 4-200 16,-50 2-227-16</inkml:trace>
  <inkml:trace contextRef="#ctx0" brushRef="#br0" timeOffset="-92547">4701 4142 538 0,'0'0'170'0,"0"0"-21"16,0 0-17-16,0 0-28 15,0 0-27-15,0 0-41 16,0-35-34-16,0 35-2 0,0 31 8 16,0 24-3-16,0 20 38 15,0 12-39-15,0 15 24 16,0 1-1-16,0-1-19 15,9-7 9-15,0-1-13 16,-9-9-2-16,0-6 7 16,10-7-3-16,-1-2-5 15,-9-3-1-15,0-2 4 16,0-10-5-16,0-8 1 16,0-9 0-16,0-9 0 15,0-6 6-15,0-8-6 16,0-7 0-16,0-2 0 15,9-2-7-15,0-4 6 0,-9 2 1 16,14-2 5-16,-5 0 0 16,-9 0-3-16,0 0-2 15,9 0 1-15,0 0-1 16,23 0 5-16,-4 0-3 16,31 0 3-16,10 0 1 15,32-9-6-15,27-6 0 16,46-5 2-16,27-3 0 15,14-3-2-15,0 2 0 16,-4 4-1-16,-14 2 1 16,0 6-2-16,9 1 2 15,13 0 0-15,6-4 1 16,31-3-1-16,0 4 0 0,1 2 0 16,-1 4 5-16,-9 2-5 15,-18 6 0-15,-5 0 4 16,-4 0-7-16,-23 0 3 15,-19 0 0-15,1 0-2 16,-23 0 3-16,22 0-2 16,1-3 1-16,-5-6 0 15,-14-3-3-15,-23 4 8 16,-18 2-5-16,-18-3 0 16,-33 3 1-16,-22 1 5 15,-14 1-6-15,-13 2 0 16,-10-2 4-16,4-2-1 0,15 4-2 15,-1-4-1-15,24 3 7 16,-1-2-8-16,0 5 1 16,-13-4 0-16,-5 1-4 15,-4 3 7-15,-6 0-3 16,-12 0 0-16,-10 0 1 16,0-3 3-16,0 3-3 15,0-2 3-15,0 2 22 16,0-4-1-16,0-4-3 15,0-7-8-15,0 0-7 16,0-2 1-16,0-3-3 16,-19-4-1-16,6-5 15 15,-6-3-17-15,10-9 5 16,9-8-3-16,-9-7 1 16,9-13 1-16,0-5-6 0,0-7 0 15,0-4-1-15,0 3 4 16,0 2-3-16,0 3 0 15,-23 10 6-15,-4 5 1 16,-15 13-6-16,6 6 0 16,-5 10 11-16,13 4-8 15,-13 6-1-15,23 3 1 16,8 8 3-16,10 3 0 16,0 3-7-16,0 3 0 15,0-3 0-15,0 4 4 16,-13 2-4-16,13-4 0 15,-28 2 0-15,-4-8-5 0,-46-4 0 16,-41 0 5-16,-18-1-10 16,-41 0 9-16,-19 4-3 15,-18 2-3-15,-5 6-23 16,5 3-9-16,9 0-48 16,-5 6-30-16,14 26-101 15,33 6-173-15</inkml:trace>
  <inkml:trace contextRef="#ctx0" brushRef="#br0" timeOffset="-91913">5589 4425 653 0,'0'0'125'0,"0"0"-19"16,0 0 7-16,0 0-65 15,0 0-17-15,0 0-6 16,105-40-20-16,-82 40 14 16,-4 28-11-16,-1 21-8 15,-18 13 25-15,0 6-9 0,-18 2 8 16,-42-9 5-16,10-9-27 16,-1-8 13-16,24-15-15 15,9-9 6-15,18-10-6 16,0-8 0-16,0-2 0 15,0 0 0-15,0 3 1 16,27-3 4-16,5 0 11 16,5 0-15-16,31 0 11 15,1 0-9-15,23-16-2 16,-5-3-1-16,-19 1-10 16,1 4-63-16,-28 5-68 15,-13 6-167-15,4 3-430 16</inkml:trace>
  <inkml:trace contextRef="#ctx0" brushRef="#br0" timeOffset="-91355">6734 4206 502 0,'0'0'240'15,"0"0"-79"-15,0 0-2 0,0 0-33 16,0 0-14-16,0 0-53 16,-83-107-23-16,83 107-35 15,0 32 4-15,0 32-5 16,0 23 19-16,0 12-15 16,0 15 14-16,14-1-16 15,-5 4 5-15,9-14-5 16,-9-13 5-16,1-14-7 15,13-17 0-15,-14-13-5 16,0-14-16-16,9-15-93 16,-9-1-122-16,14-8-125 15</inkml:trace>
  <inkml:trace contextRef="#ctx0" brushRef="#br0" timeOffset="-90940">7274 4606 454 0,'0'0'243'0,"0"0"-107"15,0 0 4-15,0 0-2 16,0 0-67-16,0 0-41 16,-60-45-30-16,60 52-4 15,0 25-8-15,0 15 12 0,23 5 6 16,4-2-6-1,6-13 3-15,3-7-3 0,-4-12 6 16,-13-16-6-16,8-2 3 16,-4 0-2-16,4-14 16 15,5-14-12-15,-4-14-5 16,4 4 11-16,-14 0-8 16,-9 9 4-16,0 11 31 15,-9 10-1-15,0 5 6 16,0 3-16-16,0 0-25 15,0 0-2-15,19 16-27 16,-5 20 25-16,4 11-4 16,0-1 12-16,5-2-12 15,-14-3-25-15,10-9-142 16,-10-6-146-16,14-5-300 0</inkml:trace>
  <inkml:trace contextRef="#ctx0" brushRef="#br0" timeOffset="-90671">8162 4206 503 0,'0'0'342'0,"0"0"-185"16,0 0 18-16,0 0-43 15,0 0-55-15,0 0-59 16,-28-69-15-16,28 89-1 0,19 27 6 15,13 19 16-15,-5 16-3 16,0 17-15-16,-4 6 9 16,-4 3-15-16,-1-3 3 15,-4-12-1-15,-14-13-2 16,9-18-5-16,0-13-42 16,0-12-98-16,0-13-126 15,0-10-179-15</inkml:trace>
  <inkml:trace contextRef="#ctx0" brushRef="#br0" timeOffset="-90386">8835 4381 738 0,'0'0'152'0,"0"0"-7"15,0 0 0-15,0 0-51 16,0 0-51-16,0 0-25 16,-10-23-16-16,10 58-2 15,0 21 7-15,28 8 9 16,-19 5-5-16,14-1-11 16,-14-4 4-16,0-9-4 15,0-5 0-15,10-12-2 0,-6-6-94 16,-13-5-166-1,0-4-345-15</inkml:trace>
  <inkml:trace contextRef="#ctx0" brushRef="#br0" timeOffset="-87747">9535 3999 407 0,'0'0'203'0,"0"0"-99"0,0 0 38 16,0 0-23-16,0 0-19 15,0 0 2-15,-32-104-44 16,32 104-4-16,0 0-1 15,0 0-43-15,0 8 5 16,0 47-15-16,-9 36 0 16,0 29 35-16,9 19-23 15,0 13-5 1,0 3 8-16,0-9-11 0,9-18 2 16,23-23-6-16,-5-20 1 15,14-18-1-15,-13-17 0 16,-5-16-3-16,-5-13-2 0,-18-9-64 15,0-7-64-15,0 1-77 16,0-6-138-16</inkml:trace>
  <inkml:trace contextRef="#ctx0" brushRef="#br0" timeOffset="-87353">10295 4323 679 0,'0'0'146'0,"0"0"-10"15,0 0 3-15,0 0-50 0,0 0-41 16,0 0-41-16,-41-6 0 16,22 60-5-16,1 20 7 15,-14 16-3-15,14 4 4 16,-1 2-9-16,6-9 3 15,13-5-4-15,0-18 4 16,0-13-7-16,32-23 5 16,18-16-2-16,-4-12 8 15,13 0-7-15,1-12 15 16,-10-21-11-16,-9 0 10 16,-22 1 19-16,-19-3-1 15,0 3 2-15,-42 5-35 0,-26 4 0 16,-1 8-2-1,0 9-8-15,28 6-9 0,23 0-35 16,18 0-112-16,18 0-169 16,65 0-455-16</inkml:trace>
  <inkml:trace contextRef="#ctx0" brushRef="#br0" timeOffset="-86882">12199 4120 734 0,'0'0'205'0,"0"0"-41"15,0 0-15-15,0 0-40 16,0 0-37-16,0 0-50 16,18-21 4-16,-9 21-26 15,-9 8-3-15,0 27 3 16,0 18 0-16,0 5 8 0,0 3-5 15,0 4 5-15,0-4-4 16,0-6-4-16,0-7 5 16,23-14-7-16,14-8 5 15,13-11-3-15,19-7 3 16,22-8-3-16,6 0-2 16,12-23-41-16,1-14-91 15,-23-2-59-15,-18 1-46 16,-28 9-37-16,-13 9-121 15</inkml:trace>
  <inkml:trace contextRef="#ctx0" brushRef="#br0" timeOffset="-86374">13055 4347 126 0,'0'0'335'15,"0"0"-159"-15,0 0 17 0,0 0-60 16,0 0 7 0,0 0-16-16,-18-105-49 0,18 100 7 15,0 5-45-15,0 0-21 16,0 0-11-16,0 13-5 15,0 19 0-15,0 12 16 16,0 3-14-16,0 9 10 16,0-4-12-16,0-3 1 15,0-18 0-15,0-10 5 16,0-9-6-16,0-8 0 16,0-4 6-16,0 0 0 15,0 0-4-15,0 0 25 0,0-32 24 16,0-24-41-1,0-17-4-15,0-9-6 0,0 1 6 16,0 5-4-16,18 11-2 16,-4 13 0-16,-5 14-3 15,0 14 5-15,0 10-4 16,9 8 2-16,14 6-16 16,5 0 13-16,4 0-5 15,0 18-4-15,-13 14 7 16,-5 8-25-16,-23 9 27 15,0 8 2-15,0 4-5 16,0-5-1-16,-32-7 6 16,23-9 0-16,-10-10-3 0,19-12-9 15,0-5 13 1,0-3 0-16,0-1 0 0,0-6-9 16,0 2 8-16,28 1-1 15,13 0-4-15,19-6-20 16,8 0-29-16,10 0-36 15,9 0-62-15,-5-9-58 16,-22-2-104-16</inkml:trace>
  <inkml:trace contextRef="#ctx0" brushRef="#br0" timeOffset="-85785">13934 4227 394 0,'0'0'244'16,"0"0"-74"-16,0 0-24 0,0 0-26 15,0 0-7-15,0 0-42 16,-87-143-8-16,87 143-15 16,0 0-47-16,0 0 5 15,0 15-6-15,0 28 0 16,0 13 6-16,0 8-1 16,0 3-3-16,-9 1 10 15,9-8-4-15,-9-7-8 16,9-19 0-16,0-12 10 15,0-14-12-15,0-8 5 16,0 0 1-16,0 0 30 16,0-26 17-16,9-30 6 15,18-25-45-15,5-7-9 0,5-3 8 16,-14 10-11 0,-5 14 0-16,-9 14 6 0,0 15 1 15,0 15-6-15,5 15-1 16,-14 8-8-16,18 0 3 15,1 2-6-15,13 30 11 16,4 15-12-16,-3 9 17 16,-24-4-5-16,9 1 0 15,-9-9-5-15,5-10-3 16,4-10 3-16,-9-10-7 16,10-14 11-16,22 0-3 15,0-12 4-15,14-26 0 16,-5-2 7-16,1-4-5 15,-10 9-2-15,-5 9 0 0,-26 12-3 16,13 10 5-16,-14 4-4 16,9 9 0-16,-9 44-7 15,5 22 2-15,-5 22 7 16,9 2 0-16,1-6-2 16,13-11-103-16,-5-18-100 15,-4-12-203-15</inkml:trace>
  <inkml:trace contextRef="#ctx0" brushRef="#br0" timeOffset="-84897">7878 5524 294 0,'0'0'365'16,"0"0"-194"-16,0 0-5 16,0 0-12-16,0 0-34 15,0 0-21-15,27-75-39 16,-27 75-5-16,0 0-31 16,0 0-16-16,0 0 12 15,-36 23-19-15,-38 27 12 16,-22 20 3-16,-14 11-13 15,-9 7 12-15,-9 8-12 0,0 4 0 16,-9 4 9-16,9 5-10 16,18-10 2-16,23-3-4 15,18-5 2-15,10-4 2 16,-1-6-4-16,19 1 2 16,13-6-5-16,-13-8 6 15,14-11-3-15,-5-10 0 16,13-18 3-16,10-10 1 15,0-12-4-15,9-7 0 16,0 0-4-16,-9 0 11 16,9 0-6-16,-14 0 3 15,14 0 1-15,0 0-4 16,-9 0-1-16,9 0 1 0,-9 0-6 16,-9 0-16-16,9 0-20 15,-14 0-57-15,4 0-83 16,1 0-121-16,-14 0-182 15</inkml:trace>
  <inkml:trace contextRef="#ctx0" brushRef="#br0" timeOffset="-84453">4010 7327 454 0,'0'0'240'0,"0"0"-131"16,0 0 5-16,0 0 11 15,0 0-38-15,0 0-25 16,-23-1-32-16,23 1-18 15,0 0-2-15,60 0-6 16,31 0 20-16,56 0 27 16,49-10-22-16,52-11 0 15,67-11-18-15,61-11-6 0,17-7 8 16,1-1-12 0,-46 7-1-16,-83 8 0 0,-68 9 0 15,-59 7 3-15,-47 11-3 16,-40 3 0-16,-24 3-1 15,-18 0 6-15,-9 1-5 16,0-4 0-16,0 6 3 16,0-3-7-16,-27 3-20 15,-33 0-79-15,-41 0-89 16,-36 26-143-16</inkml:trace>
  <inkml:trace contextRef="#ctx0" brushRef="#br0" timeOffset="-83247">4115 7447 374 0,'0'0'119'0,"0"0"9"15,0 0-13-15,0 0-16 16,0 0-41-16,0 0 6 15,0-55-11-15,0 51 6 16,0 2 12-16,0 2-22 16,0 0-7-16,0 0 0 15,0 0-30-15,0 0 2 16,0 14-14-16,-9 33 5 16,-9 20 49-16,-1 14-33 15,6 10-1-15,4 3 8 16,9 1-20-16,0-1 7 0,0-3-12 15,0-1 1-15,0-11 4 16,0-4-8-16,0-13 0 16,0-13 6-16,0-17-2 15,0-14-4-15,0-12 0 16,0-6 3-16,0 0 0 16,0 0-3-16,9 0 0 15,32 0 3-15,18 0 1 16,51-6 3-16,28-15-5 15,40-5 3-15,19-6 0 16,9 3-5-16,0 0 0 16,14 5 2-16,-14 7 5 15,0 2-9-15,-19 4 2 0,-8-1-2 16,-10 6-1 0,-4-1 3-16,4 2 0 0,-8-1-2 15,-6 4-2-15,-8-1 4 16,-19 3 1-16,-9-2 3 15,-18-2-5-15,-24 0 1 16,-8 4 0-16,-28 0-2 16,-13 0 7-16,4 0-6 15,-5 0 1-15,-9 0 0 16,5 0-2-16,-4-1 2 16,-10 1 0-16,0 0-2 15,14 0 7-15,-5 0-5 16,-9 0 0-16,0 0 1 15,-9 0-3-15,0 0 2 0,10 0 0 16,-10 0 3-16,0 0 0 16,0-6-3-16,23-4 0 15,-14-1 5-15,18 0-6 16,-4-1 1-16,-5 0 0 16,-8 3-1-16,8-2 8 15,-4 3-6-15,-14-5-1 16,9 1 2-16,0-8 1 15,-9 0 1-15,0-6-4 16,0-4 14-16,0-5-11 16,0-9 13-16,0-11-13 15,0-6 0-15,0-12 1 16,0-3-4-16,0-3 0 0,0 1 2 16,0 6 3-16,0 1 0 15,-18 10 15-15,4 5-10 16,-4 6 16-16,8 10-18 15,1 1 8-15,0 11-4 16,9 1-6-16,-9 4 3 16,-5 2-9-16,14 10 5 15,-9-1-2-15,0 9-3 16,0 1 0-16,-10-2-1 16,-31 4-4-16,-42 0-1 15,-54 6 0-15,-51 35-15 16,-59 0-27-16,-1 6-47 0,29-7-38 15,63-10-30 1,64-7-172-16,42-5-451 0</inkml:trace>
  <inkml:trace contextRef="#ctx0" brushRef="#br0" timeOffset="-82780">5617 7301 397 0,'0'0'221'0,"0"0"-84"16,0 0 13-16,0 0-20 15,0 0-22-15,0 0-32 16,41-81-7-16,-41 81 0 16,0 0-34-16,0 0-29 15,0 14-6-15,0 35 12 0,0 22-11 16,9 16 36-1,9 7-27-15,1 2 9 0,3 0-14 16,-3-2-4-16,-1-10 5 16,5-8-2-16,-5-12-4 15,-9-18 0-15,-9-13 4 16,10-10-11-16,-10-11-31 16,0-7-74-16,0-5-30 15,-10 0-65-15,-8 0-78 16,-32 0-315-16</inkml:trace>
  <inkml:trace contextRef="#ctx0" brushRef="#br0" timeOffset="-82365">4770 7812 544 0,'0'0'140'0,"0"0"-28"16,0 0 8-16,0 0-30 16,0 0-36-16,0 0-38 15,68-74-4-15,-31 74 14 16,4 0-12-16,0 0-3 16,-13 12 6-16,-10 9-15 15,5 11 5-15,-23 8-6 16,0 3 0-16,0 8 8 0,-32-4-5 15,5-13 0 1,-5-4 10-16,13-13-13 0,19-5 2 16,0-9-3-16,0-3 5 15,0 0 0-15,0 0-2 16,0 0 2-16,9 0 2 16,23 0-5-16,14-3 13 15,14-12-9-15,8-5-6 16,15 0-7-16,-5-1-120 15,9-5-97-15,22-3-127 16</inkml:trace>
  <inkml:trace contextRef="#ctx0" brushRef="#br0" timeOffset="-81779">6019 7450 701 0,'0'0'196'16,"0"0"-59"-16,0 0 5 16,0 0-36-16,0 0-56 15,0 0-33-15,0-14 4 16,0 14-20-16,0 0 0 15,0 14-1-15,0 12 5 0,0 12 1 16,0 3 2-16,0 5-6 16,-9 7 4-16,9-3-6 15,0-4 0-15,0-8-3 16,0-12 10-16,9-8-7 16,23-12 0-16,-4-6 0 15,13 0-1-15,0 0 5 16,5 0-3-16,-5-12-1 15,-13-2 8-15,4-1-8 16,-14 6 0-16,14 1 0 16,-23 2 1-16,0-1-1 15,1 5 0-15,-10-4 3 16,9 1 1-16,-9-5 3 16,0-2-7-16,0-2 2 0,0 0 13 15,0 2-14-15,0 3 12 16,0 6 13-16,-9 0-11 15,9 3 14-15,0 0-29 16,0 0 7-16,0 0-14 16,0 12 6-16,0 17 1 15,0 15-2-15,0 0 9 16,0-1-7-16,9 5 0 16,23-5-6-16,-5 7-34 15,5-10-178-15,19-5-305 16</inkml:trace>
  <inkml:trace contextRef="#ctx0" brushRef="#br0" timeOffset="-81213">9013 7213 749 0,'0'0'208'0,"0"0"-64"15,0 0-14-15,0 0-20 0,0 0-69 16,0 0-26-16,18-37-15 16,-18 66 11-16,0 15 8 15,0 11 14-15,0 6-17 16,0 10 12-16,-18-2-20 16,4 5 0-16,14-14-5 15,0-5 5-15,0-11-8 16,60-11 6-16,22-13-6 15,14-8 11-15,14-12-11 16,18 0-1-16,-9-6-11 16,-9-20-91-16,-23-4-119 15,-27 5-195-15</inkml:trace>
  <inkml:trace contextRef="#ctx0" brushRef="#br0" timeOffset="-80119">9970 7394 534 0,'0'0'257'16,"0"0"-103"-16,0 0-6 16,0 0-15-16,0 0-59 15,0 0-46-15,0-11-3 16,0 45-17-16,0 11 50 16,0 4-20-16,0 7-26 15,9-4 12-15,-9-3-10 16,9-5-4-16,0-12-2 0,-9-11-8 15,9-12 0-15,-9-7 5 16,0-2 1-16,0 0 2 16,0 0 5-16,0-22-1 15,0-20 4-15,0-13-13 16,0-13 1-16,-18-7-1 16,0-3 4-16,-5 4-7 15,23 1 0-15,0 12 1 16,0 15-3-16,23 11-3 15,13 20 5-15,24 15 0 16,9 0-5-16,-1 0-2 16,-17 9 7-16,-1 14-3 15,-23 9-2-15,-4 9 0 16,-23 9 5-16,0 5-3 16,-23 7 7-16,-22 2-6 0,-6-3 2 15,1-3 0-15,13-11 0 16,5-9 3-16,23-10-3 15,9-4 0-15,0-7-10 16,9-8 8-16,42-5-3 16,17-4-7-16,28 0 5 15,5-13-42-15,18-16-13 16,-23-3-12-16,-4 3-59 16,-14 3 19-16,-28 6-12 15,-9 4 6-15,-23 6 38 16,-8-7 43-16,-1 4 39 0,-9-7 1 15,0-4 8-15,0 1 61 16,0-3 17-16,0 2 6 16,0 1 31-16,0 0-1 15,0 5-26-15,0 6-8 16,0 8-23-16,0 0-10 16,0 4-20-16,0 0-22 15,0 0-5-15,0 12-9 16,0 32 0-16,0 14 7 15,0 9-1-15,0 9 8 16,0-4-12-16,0-5 3 16,0-8 1-16,0-19-2 15,9-15-3-15,0-14-1 16,-9-9 4-16,14-2 2 0,-5 0-2 16,9-26 2-1,14-29 8-15,-4-18-9 0,13-6-5 16,-23-2 2-16,1-1 2 15,3 6-2-15,-22 9-2 16,10 18 0-16,-1 17 0 16,-9 17 4-16,0 15-4 15,0 0 0-15,9 0-18 16,0 35 6-16,-9 17 3 16,9 9 9-16,-9 1 0 15,0-10 5-15,9-11-5 16,5-15 0-16,4-12 1 0,1-8-5 15,13-6 5-15,18 0-1 16,19-22 9-16,-1-20-6 16,1-7-3-16,-9 3 1 15,-1 2 3-15,-22 12-5 16,-5 14 1-16,-23 12 0 16,0 6 0-16,9 0-10 15,-4 20 5-15,14 28 1 16,-10 6 4-16,5 8-6 15,4-3 6-15,-8-7-12 16,13-11-115-16,-14-7-222 16</inkml:trace>
  <inkml:trace contextRef="#ctx0" brushRef="#br0" timeOffset="-59070">5388 8734 391 0,'0'0'267'0,"0"0"-128"0,0 0-18 15,0 0 3-15,0 0-2 16,0 0-70-16,0 0-14 16,32-16-9-16,-92 66-20 15,-18 17 72-15,-31 18-44 16,-1 6-18-16,-9 5 20 15,4 3-27-15,-13 9 6 16,0-1-2-16,-14 1-14 16,14-3 16-16,23-15-18 15,4-10 1-15,32-16 13 16,10-14-10-16,40-22-4 0,10-12 0 16,9-8 10-16,0-5-9 15,0-3-1-15,0 2 0 16,0-2 9-16,0 0-8 15,0 3-1-15,0 2 1 16,0-5 5-16,0 1-12 16,0 3-19-16,0 1-65 15,0 7-37-15,0 5-102 16,0 4-24-16,0 5-195 16</inkml:trace>
  <inkml:trace contextRef="#ctx0" brushRef="#br0" timeOffset="-58685">2646 10247 371 0,'0'0'115'0,"0"0"1"16,0 0-9-16,0 0 4 15,0 0-35-15,0 0-47 16,-156 9 8-16,156-9-17 16,28 2-17-16,50 4 22 15,31-6 26-15,52 0-9 0,13 0 4 16,45-12-22 0,19-14 14-16,-13-6-18 0,3 3-5 15,-40 3 25-15,-23 8-29 16,-46 7 11-16,-28 5-12 15,-45 4-4-15,-14 2-1 16,-23 0-5-16,-9 0 0 16,0 0-6-16,0 0 6 15,-18 0-45-15,-41 0-72 16,-19 11-8-16,-14 4-82 16,-4-1-109-16</inkml:trace>
  <inkml:trace contextRef="#ctx0" brushRef="#br0" timeOffset="-57803">2550 10422 449 0,'0'0'267'16,"0"0"-135"-16,0 0-18 16,0 0-39-16,0 0 39 15,0 0-43-15,-23-32-51 16,23 32 12-16,0 0-32 0,0 27 5 16,0 16 4-16,0 22 32 15,0 4-2-15,-18 16-16 16,-1 12-23-16,-13 4 24 15,-4 1-24-15,4-7 0 16,4-15 5-16,14-15 1 16,14-13-6-16,0-14 0 15,0-9 6-15,0-12-11 16,14-5 5-16,-5-4 0 16,10-2-2-16,22 0 12 15,27-2-10-15,19-4 0 16,32 0 6-16,19 0-3 15,22-16-3-15,28-12 0 16,18-7 0-16,22-3 9 0,-12 2-9 16,-20 8 0-16,-17 9 4 15,-42 12-2-15,-36 3-2 16,-23 4 0-16,-10 0-5 16,-8 0 10-16,18 0-5 15,13 0 0-15,5-15 7 16,5-4-14-16,-5-9 7 15,-4 2 0-15,-24 9 3 16,-17 3 3-16,-33 8-5 16,-18 3 1-16,0-3 2 15,0-3 13-15,0-9 1 0,-18-2-14 16,-5-6 18 0,5-7-19-16,-1-3 8 0,6-8-4 15,-6-3-1-15,10-3-1 16,0 0-2-16,0 4-3 15,-14 5 12-15,5 1-8 16,-1 2 3-16,-4 0-7 16,14-3 9-16,0 0-5 15,0-8-4-15,9-10 0 16,0-3-3-16,0 5 7 16,0 13-4-16,0 15 0 15,0 14 7-15,0 6 0 16,0 4-6-16,0-1-1 15,0-4 3-15,0 1 3 16,-9 1-6-16,-14-1 0 0,-5 0 1 16,-13 1-13-16,-27 5 12 15,-29 3-14-15,-40 9 4 16,-32 32-94-16,-19 9-55 16,28-1-154-16,32-5-128 15</inkml:trace>
  <inkml:trace contextRef="#ctx0" brushRef="#br0" timeOffset="-57352">3328 10620 516 0,'0'0'148'15,"0"0"-7"-15,0 0-1 16,0 0-38-16,0 0-48 16,0 0-48-16,50-82 22 15,-4 74-28-15,4 5 5 16,1 3 2-16,-10 0-1 15,-4 11-6-15,-15 19 2 16,-12 8 6-16,-10 5 3 16,0 7-3-16,-32-4 2 0,-5-2 14 15,-13-5-20-15,8-11 11 16,6-4 2 0,13-6-15-16,14-10 8 0,9-4-10 15,0-4 0-15,0 0-6 16,41 0 16-16,28 0-10 15,18 0 15-15,32-18-10 16,9-7-10-16,0 7-16 16,-9-6-236-16,-18 0-705 15</inkml:trace>
  <inkml:trace contextRef="#ctx0" brushRef="#br0" timeOffset="-45552">655 1231 247 0,'0'0'187'0,"0"0"-29"16,0 0-19-16,0 0-18 16,0 0-32-16,0 0-25 15,0 0 26-15,-51 82-9 16,51-82-12-16,0 0 22 16,0 0-44-16,0 0 2 15,10-23-6-15,8-12-34 0,23-6 4 16,0 0-13-1,-4 5 3-15,4 10-5 16,-14 15 2-16,-4 11 0 0,-4 0-1 16,8 0-11-16,-4 19 8 15,-5 15-2-15,-8 6-7 16,-1 7 9-16,4 6-4 16,-13-7 8-16,0-8 0 15,0-9 1-15,0-14-4 16,0-9 3-16,0-3-2 15,0-3 1-15,0 0 2 16,0 0 7-16,10-9 12 16,8-24-19-16,0-10 12 15,23-12-13-15,10-12 1 16,-6 0-3-16,15-1 4 0,-10 10-2 16,-8 20 0-16,-15 21 0 15,5 17-4-15,-14 0-2 16,1 43-8-16,4 19 13 15,-5 11-23-15,-9 3 24 16,0-12-4-16,-9-12 1 16,0-11 0-16,9-15-41 15,5-11-43-15,-14-10-30 16,0-5-67-16,0 0-42 16,9-20-123-16</inkml:trace>
  <inkml:trace contextRef="#ctx0" brushRef="#br0" timeOffset="-45069">1433 706 324 0,'0'0'138'0,"0"0"2"16,-147-175 4-16,97 117-7 16,-9 9-63-16,8 8 40 15,15 14-31-15,-6 18 8 16,1 9-31-16,-5 21-60 15,-27 49 0-15,-5 28 14 16,-9 23-10-16,19 2 12 16,17-2-16-16,10-1 0 15,14 3 2-15,8-3 5 16,6 2-7-16,13 0 0 16,0-2 4-16,0 0-1 0,50-10-3 15,51-13 0-15,4-16-5 16,46-25 11-16,5-30-6 15,13-26 4-15,-13-12 3 16,4-44 7-16,-23-13-6 16,-9-15 37-16,-9-16 37 15,-9-13-30-15,-23-28 3 16,-9-16-8-16,-37-19-32 16,-41-7 21-16,-18-1-21 15,-92 12-9-15,-27 24 1 16,-23 39-5-16,-5 37-2 15,-14 37 0-15,10 35-3 16,-1 0-4-16,33 46 6 0,41 21-2 16,37 9-5-16,49 18-40 15,10 12-44-15,69 10-61 16,36 9-59-16,14 0-133 16</inkml:trace>
  <inkml:trace contextRef="#ctx0" brushRef="#br0" timeOffset="-35976">527 7490 574 0,'0'0'243'16,"0"0"-112"-16,0 0 41 0,0 0-29 15,0 0-57-15,0 0-40 16,-23-113-12-16,23 92-21 15,23 7-4-15,-5 5 2 16,23 6-11-16,-13 3-3 16,13 0 1-16,-14 6-2 15,5 18 4-15,-4 2-1 16,-19 3-3-16,0-1 4 16,-9 5-1-16,0-4-4 15,0-8 2-15,0-6-3 0,0-10 6 16,0-2 0-1,0-3 3-15,0 0 3 0,0 0 2 16,0-20 0-16,0-19-3 16,23-8-4-16,4-4 1 15,-4 1 0-15,-4 12-2 16,-1 17-1-16,-9 13-2 16,14 8-4-16,4 0-4 15,24 0 4-15,-1 26 7 16,-13 12-5-16,4 9 3 15,-14 5-4-15,5 0-27 16,-22 2-74-16,-10-5-139 16,0-5-241-16</inkml:trace>
  <inkml:trace contextRef="#ctx0" brushRef="#br0" timeOffset="-35755">330 8024 706 0,'0'0'209'0,"0"0"-131"15,0 0 68-15,0 0-42 16,0 0-77-16,274-57-3 16,-86 13 14-16,18 2-19 15,-27 10-13-15,-42 9-6 16,-36 14-1-16,-65 9-51 0,-36 0-198 15,0 41-313 1</inkml:trace>
  <inkml:trace contextRef="#ctx0" brushRef="#br0" timeOffset="-35350">682 8220 744 0,'0'0'174'16,"0"0"-95"-16,0 0 15 15,0 0-25-15,0 0-41 0,0 0-14 16,18 63 38 0,5-21-20-16,-13 7-14 0,-1-2-9 15,23-3-3-15,-5-6 3 16,14-14-9-16,5-17 5 15,14-7-1-15,-10 0 0 16,10-18 6-16,-10-15-3 16,-14-6 7-16,-3 5 36 15,-6 4-8-15,-13 10-8 16,-5 8-3-16,-9 6-1 16,0 6-2-16,0 0-15 15,0 0-12-15,0 0-1 16,0 30-11-16,0 16 11 0,0 19 1 15,9 5 0-15,9 5-2 16,5 1-16-16,5 3-82 16,-1-4-71-16,-4-2-181 15</inkml:trace>
  <inkml:trace contextRef="#ctx0" brushRef="#br0" timeOffset="-37230">911 4828 655 0,'0'0'179'0,"0"0"-66"15,0 0 19-15,0 0-13 0,0 0-39 16,0 0-30-16,0 0-6 16,0-27-5-16,0 20-1 15,0-9-15-15,0-5-3 16,9-11-13-16,9-2-6 16,5-1-1-16,-4 0 3 15,8 8 1-15,-4 10-5 16,-14 8 1-16,10 9-6 15,-10 0 5-15,23 6-10 16,-14 14 9-16,0 10 0 16,14 2-3-16,-22 5 4 15,-1 1 1-15,0-8-4 16,-9-10 4-16,9-11-10 0,-9-5 10 16,0-4 1-16,0 0 0 15,14 0 10-15,-5-4-2 16,-9-23 1-16,18-17-3 15,-9-5-7-15,14-9 0 16,-4-4 1-16,-1 1 2 16,0 9 2-16,5 14-5 15,-14 20 1-15,0 12-7 16,-9 6 6-16,19 0-10 16,13 36-4-16,4 13 14 15,6 13-6-15,-10-2 5 16,-14 2-4-16,-9-7 1 0,0-2-24 15,0-9-50-15,5-4-91 16,-14-8-110-16,0 0-227 16</inkml:trace>
  <inkml:trace contextRef="#ctx0" brushRef="#br0" timeOffset="-37001">1144 5108 614 0,'0'0'238'16,"0"0"-107"-16,0 0 13 15,0 0-63-15,0 0-65 0,0 0 5 16,307-137 2-16,-197 98-12 16,-9 11-3-16,-14 4-7 15,-37 16-1-15,-22 8-4 16,-28 0-82-16,0 17-97 15,-51 21-19-15,-27 12-236 16</inkml:trace>
  <inkml:trace contextRef="#ctx0" brushRef="#br0" timeOffset="-36720">1296 5245 151 0,'0'0'324'0,"0"0"-148"15,0 0 7-15,0 0-108 16,0 0-31-16,0 0 24 15,164-79-3-15,-122 77-15 0,-1 2-2 16,-14 0-23-16,-4 0-5 16,-5 28-7-16,-8 13-4 15,-10 17 0-15,0 6 1 16,-19 7 0-16,-13-9 2 16,5-17-6-16,18-12-2 15,9-16-3-15,0-5 1 16,36-9 2-16,15-3 0 15,36 0 3-15,13-19 1 16,-13-12-8-16,5 5-17 16,-33 2-81-16,-22 14-180 15,-5 10-401-15</inkml:trace>
  <inkml:trace contextRef="#ctx0" brushRef="#br0" timeOffset="-33526">101 10652 562 0,'0'0'178'0,"0"0"-85"15,0 0 7-15,0 0 28 16,0 0-20-16,0 0-48 16,-101 12-18-16,124-32-15 15,14-12 3-15,13-9 0 0,-9 6-6 16,-13 6 8-1,-5 8-6-15,-14 12-11 0,0 7 5 16,-9 2-19-16,0 0-1 16,9 0 0-16,-9 0 0 15,0 0-2-15,0 0-9 16,9 6-6-16,9 20 17 16,-4 15 2-16,-14 8 0 15,0 12 2-15,0 6 0 16,0 6-3-16,0-4-1 15,0 2 1-15,0-6-1 16,0-7 0-16,0-12-1 16,9-11 1-16,1-8-5 15,-10-16 3-15,0-5 1 16,0-6 1-16,0 0 0 0,0 0 1 16,0 0 4-16,-19 0 0 15,-22 0-3-15,0 0 2 16,13 0-4-16,-4 0 1 15,32 0 1-15,0 0-2 16,0 0-2-16,32 0-4 16,37-6 4-16,18-9 2 15,23-10 1-15,-9-2 0 16,-14 1-2-16,-28 2-20 16,-32 10-55-16,-4 2-45 15,-23 6-71-15,10-6 0 16,8 1-51-16,5 0-225 0</inkml:trace>
  <inkml:trace contextRef="#ctx0" brushRef="#br0" timeOffset="-29139">15129 9722 395 0,'0'0'107'0,"0"0"-51"15,0 0 32-15,0 0 7 16,238-26-41-16,-197 26-3 15,-5 9-1-15,-4 23-26 16,-22 12-7-16,-10 11 6 16,0 6-8-16,-10-2 3 15,-22-10 6-15,5-8-14 16,18-13 2-16,-5 0-9 0,14-11 1 16,0-3-2-16,23-5-2 15,23-9 10-15,27 0-10 16,23-17-4-16,23-30-103 15,9-14-236-15</inkml:trace>
  <inkml:trace contextRef="#ctx0" brushRef="#br0" timeOffset="-27646">18186 9626 479 0,'0'0'296'16,"0"0"-190"-16,0 0 27 0,0 0-32 15,0 0-60-15,0 0-41 16,-18 14-2-16,18 22 2 16,9 4 4-16,0 7 1 15,14-9-2-15,5-3-2 16,13-15 0-16,-5-8 0 16,15-12-1-16,8 0 4 15,-8-9 3-15,-1-14 4 16,-13-4-5-16,-5 10 3 15,-23 3 1-15,0 11 16 16,-9 3 30-16,0 0-28 16,0 0-24-16,0 0-4 15,0 3-19-15,0 23 10 16,9 11 9-16,0 7 1 0,-9 0 7 16,14-6-8-16,-14-6-58 15,9-9-178-15,9-8-202 16</inkml:trace>
  <inkml:trace contextRef="#ctx0" brushRef="#br0" timeOffset="-28232">17765 8803 644 0,'0'0'100'16,"0"0"3"-16,0 0-30 16,0 0 0-16,0 0-35 15,0 0-26-15,215-58-3 16,-196 90-8-16,3 6 6 0,-22 5-7 16,0 2 6-16,0-10 4 15,0-7-8-15,0-9 2 16,0-12-1-16,0-7-2 15,0 0 8-15,10 0 10 16,-1-16 10-16,23-22 38 16,4-12-65-16,15 1 5 15,8-1-4-15,-8 9 0 16,-15 9 0-16,5 14-3 16,-13 12-6-16,4 6 6 15,5 4-11-15,-5 30 11 16,-5 13-4-16,-13 15 0 0,4 7 3 15,0-1-2 1,-8 2-27-16,3-12-80 0,-13-5-133 16,0-10-291-16</inkml:trace>
  <inkml:trace contextRef="#ctx0" brushRef="#br0" timeOffset="-28022">17953 9226 561 0,'0'0'168'16,"0"0"-42"-16,0 0-71 15,0 0-48-15,0 0 19 0,233-9-16 16,-114 9-2 0,9 0-2-16,-9 19-6 0,-9 7-11 15,-41 8-292-15</inkml:trace>
  <inkml:trace contextRef="#ctx0" brushRef="#br0" timeOffset="-28853">16520 9095 669 0,'0'0'86'16,"0"0"-54"-16,0 0 0 15,0 0-5-15,0 0-10 16,238-11 4-16,-128 11-6 15,4 0-7-15,5 0-6 16,-27-8-2-16,-23 4-144 16,-51 1-338-16</inkml:trace>
  <inkml:trace contextRef="#ctx0" brushRef="#br0" timeOffset="-28655">16767 8841 377 0,'0'0'240'0,"0"0"-90"0,0 0 1 16,0 0-43-16,0 0-96 16,0 0-7-16,-50 71-5 15,59 4 23-15,23 10-2 16,-4-4-9-16,4 4-8 16,-14-9-1-16,14-12-3 15,-5-6-125-15,24-20-390 16</inkml:trace>
  <inkml:trace contextRef="#ctx0" brushRef="#br0" timeOffset="-29635">14872 9054 724 0,'0'0'104'16,"0"0"3"-16,0 0-34 0,0 0-10 16,0 0-39-1,0 0-20-15,51-90-4 0,-10 92-6 16,4 35 3-16,-12 14 2 15,-6 10 1-15,-4 1 0 16,-14-10-1-16,-9-8 1 16,0-15 0-16,0-17 1 15,0-10 3-15,9-2-4 16,-9 0 8-16,9 0 9 16,0-11 3-16,10-27 68 15,4-18-53-15,4-14-26 16,5-5 13-16,5 1-13 0,-14 8 3 15,-14 7 5 1,9 19-11-16,-9 14 4 0,0 16-10 16,-9 10-3-16,23 0 2 15,-4 12-18-15,13 20 13 16,-5 12 5-16,1 3-6 16,-5 5 4-16,-5 0 2 15,0 2-7-15,-4-3-21 16,-5-1-58-16,-9-9-56 15,0-5-94-15,0-4-228 16</inkml:trace>
  <inkml:trace contextRef="#ctx0" brushRef="#br0" timeOffset="-29414">14881 9495 566 0,'0'0'149'16,"0"0"-54"-16,0 0-30 16,0 0-30-16,248-47 0 15,-120 32-12-15,0 3-9 16,-9 7-11-16,-18 5-4 16,-24 0 1-16,-40 5-56 15,-37 22-154-15,0 2-143 0</inkml:trace>
  <inkml:trace contextRef="#ctx0" brushRef="#br0" timeOffset="-30841">12190 9512 366 0,'0'0'172'0,"0"0"-51"15,0 0 4-15,0 0-26 16,0 0-14-16,0 0-19 0,-9 0-10 15,9 0 10-15,0 0-15 16,0 0 13-16,0 0-9 16,0-3-2-16,0-17-13 15,0-6-9-15,9-6-30 16,9-1 6-16,0 4-6 16,5 0 0-16,5 5 0 15,4 4-1-15,4 12 0 16,-4 8-2-16,-4 0-1 15,13 2-7-15,-13 28 2 16,-6 4 7-16,-3 2-2 16,-10-1 3-16,-9-1-1 15,0-8-2-15,0-2-1 16,0-12 2-16,0-9-5 16,0-3 7-16,0 0-1 0,0 0 5 15,9 0-3-15,-9 0 2 16,23 0 3-16,-14-29 0 15,9-7-5-15,10-13 2 16,4-7-3-16,-5 1 1 16,-4 3-2-16,5 11 1 15,-10 20-1-15,-4 9-2 16,-5 12-3-16,0 0 1 16,19 16-13-16,4 18 11 15,18 10 7-15,-23 3-3 0,-8-9-8 16,4 0-13-1,-14-3-4-15,0-6 0 0,0-3-28 16,0-3-59-16,-9 3-67 16,0-2-127-16</inkml:trace>
  <inkml:trace contextRef="#ctx0" brushRef="#br0" timeOffset="-30351">13316 9264 551 0,'0'0'176'0,"0"0"-74"16,0 0-15-16,0 0 27 16,0 0-29-16,0 0-32 15,0-6-24-15,0 0-29 16,46 4 3-16,45-4 7 16,14 3-7-16,14 0-3 15,10 1 4-15,-20-2-2 16,-8-2-4-16,-23 3-31 15,-28 0-97-15,-31-2 1 16,-19-2-7-16,0 2-37 16,-32-1-217-16</inkml:trace>
  <inkml:trace contextRef="#ctx0" brushRef="#br0" timeOffset="-30145">13736 8992 187 0,'0'0'183'0,"0"0"-39"15,0 0-1-15,0 0-19 16,0 0-53-16,0 0-43 16,-27 6-28-16,36 44 32 15,18 17 40-15,5 3-22 16,-4 0-14-16,4 1-15 16,-14-5-18-16,0-1 8 15,-4-4-11-15,-5-9 0 16,-9-2-27-16,9-6-214 15,19-12-435-15</inkml:trace>
  <inkml:trace contextRef="#ctx0" brushRef="#br0" timeOffset="-22936">11251 8754 184 0,'0'0'311'0,"0"0"-178"15,0 0-6-15,0 0-3 16,0 0-34-16,69-155 24 15,-60 144-6-15,-9 4-13 16,0 2-29-16,-9-1-33 16,-50 3-5-16,-28 3-25 15,-23 0-2-15,-9 3 0 16,9 15-1-16,23-4 1 0,27-2-1 16,33-6 1-16,13-1-1 15,5 3 0-15,9 13-3 16,-9 9 1-16,9 14 2 15,0 13 0-15,0 16-1 16,0 18 2-16,32 8-1 16,-5 6 2-16,5 4 1 15,-13-2 4-15,-1 7 4 16,-9 17-4-16,-9 18 9 16,0 12-9-16,-9 17 8 15,-50 8-5-15,-10 1-4 16,9-13 2-16,10-22-8 0,32-35 1 15,18-36-3 1,0-28 3-16,32-24-1 0,14-10 1 16,22-18 2-16,33-1 4 15,18 0 3-15,18-22-10 16,-18 6-10-16,-41 16-134 16,-69 12-383-16</inkml:trace>
  <inkml:trace contextRef="#ctx0" brushRef="#br0" timeOffset="8302">13316 11775 325 0,'0'0'194'16,"0"0"-69"-16,0 0-21 16,0 0 7-16,0 0-3 15,0 0-43-15,0 0-21 16,36-55-22-16,-26 32 7 16,13-1 8-16,-14 1-28 0,18-3 5 15,-4 0-5-15,14-1-2 16,4 4-4-16,-5 9-3 15,6 4-1-15,-15 10-6 16,14 0 3-16,-9 27 2 16,-13 17-1-16,-1 8 3 15,-9 4 0-15,5 2 0 16,-14-9 0-16,0-7 0 16,0-10 1-16,0-12-1 15,0-9 1-15,0-5 5 16,9-6-6-16,-9 0 0 15,9 0 2-15,9 0 13 16,1-20-8-16,13-14 1 0,18-17-6 16,-4 1 1-16,4-5 1 15,-9-3-4-15,10 3 0 16,-15 5-2-16,6 15 8 16,-24 18-6-16,-9 10 0 15,5 7-12-15,4 15 6 16,0 29-4-16,15 11 10 15,-15 2-7-15,9 0 13 16,-13-8-6-16,4-2 0 16,-9-6 1-16,19-6-8 15,-5 0 2-15,-5-6-72 16,-9-3-97-16,-9-2-159 0</inkml:trace>
  <inkml:trace contextRef="#ctx0" brushRef="#br0" timeOffset="9517">15870 11758 402 0,'0'0'91'0,"0"0"-16"16,0 0-6-16,0 0 12 15,0 0-27-15,0 0-37 16,28-15-2-16,54 3-1 16,14 1-3-16,5 0 15 15,-14 1-9-15,-9 2 10 16,-10-1-9-16,-8-6-16 15,-10 4 25-15,-9-1-20 0,-13 1 11 16,-19-1 20-16,-9 3-21 16,14 0 14-16,-14-2 12 15,0-4-6-15,-32 0-13 16,-19-4-24-16,-17 4 0 16,8 5-7-16,1-1 9 15,22 2-2-15,5 3 0 16,4 0 4-16,28 6 0 15,0-2-4-15,0 2 0 16,0-3 1-16,0 3 5 16,0 0-9-16,0 0 3 15,19 0-5-15,31 17-5 16,19 13 11-16,-1-2-1 16,1 8 0-16,-9-1 1 0,-10-2-1 15,-13 4 0-15,-15-5 6 16,-12 3-15-16,-10 3 9 15,-19 2-8-15,-72 11-98 16,-37-2-174-16,-10 3-277 16</inkml:trace>
  <inkml:trace contextRef="#ctx0" brushRef="#br0" timeOffset="18493">17298 11460 273 0,'0'0'385'0,"0"0"-250"16,0 0-50-16,0 0 16 15,0 0-14-15,0 0-18 0,0 0-30 16,160-87-2-16,-118 75 13 16,13 10-23-16,-14 2-21 15,18 0 11-15,1 5-15 16,-10 28-1-16,-13 7-1 16,4 12 5-16,-23 7-5 15,-18 5 0-15,0 12 2 16,-59 2 11-16,-19 4-11 15,-18-9-2-15,-5-15 8 16,32-16-3-16,28-19-2 16,32-12-3-16,9-11 0 15,0 0 1-15,0 0 2 16,9 6-3-16,60-6 7 16,22 0-1-16,28 0 18 0,19 0-21 15,-1 0 0-15,-9 0 4 16,0-8-7-16,1 4-22 15,-20 2-98-15,-22-1-234 16</inkml:trace>
  <inkml:trace contextRef="#ctx0" brushRef="#br0" timeOffset="18962">18758 11828 423 0,'0'0'227'0,"0"0"-91"16,0 0-14-16,0 0-36 15,0 0 2-15,0 0-35 16,51-50-46-16,-10 50-1 16,-4 0-6-16,13 24-4 15,-18 13-2-15,-5 8 6 16,5 1 0-16,-22 3-1 15,-10-7 6-15,0-8-5 16,0-4 0-16,0-10 2 16,0-9-1-16,0-7 0 15,0-4 1-15,0 0 28 16,0 0 34-16,9-9 32 0,0-17-37 16,0-10-49-16,23-10 3 15,-4-6-11-15,13-4-1 16,18 7-1-16,-22 7 7 15,4 13-1-15,-13 12-6 16,4 17-1-16,9 0-7 16,-5 14 2-16,15 30 1 15,-1 12-3-15,-13 2 2 16,4 6 4-16,-14-3-8 16,5 6-12-16,-4-3-15 15,4-5-114-15,5-13-173 16</inkml:trace>
  <inkml:trace contextRef="#ctx0" brushRef="#br1" timeOffset="30437">18584 13791 528 0,'0'0'169'0,"0"0"-22"0,0 0-29 15,0 0 7-15,19-158-18 16,-19 135-54-16,0 6 1 16,-9 5-9-16,-10 6-17 15,-4-2 2-15,5 8-16 16,-14 0-6-16,5 0-4 16,-5 0-4-16,-14 14-1 15,5 15-5-15,-10 15 4 16,24 8 1-16,8 6 1 15,6-2-1-15,13 3 0 16,0-1 0-16,50 3-2 16,28 3-4-16,13-6-1 15,6-4 4-15,-6-3-8 0,-22 5 1 16,-10 2 7-16,-22-3 1 16,-14 2 2-16,-23-10-2 15,0-8-1-15,0 5 3 16,-32-12-5-16,-37-5 6 15,-9-1 1-15,-9-14 0 16,-13-4 4-16,22-8-5 16,18 0 0-16,19-6-11 15,32-20-65-15,9-6-60 16,27-15-20-16,65-4-54 16,27-8-145-16</inkml:trace>
  <inkml:trace contextRef="#ctx0" brushRef="#br1" timeOffset="30907">19166 14225 188 0,'0'0'315'0,"0"0"-149"15,0 0-23-15,0 0-23 16,0 0-22-16,0 0-41 16,9 18-23-16,-9 29-12 15,0 17 51-15,0 14-49 16,0 1-3-16,0 7 5 15,9-5-19-15,9-9 6 16,-4-5-10-16,-5-11-1 16,0-9 3-16,-9-15-3 0,10-12-1 15,-10-14-1-15,0-6 3 16,0 0 9-16,0 0 43 16,0 0 8-16,0-6-9 15,0-32-9-15,-19-20-38 16,-4-21-6-16,14-20-1 15,0-18 4-15,9-13-3 16,0 3-2-16,0 14 0 16,0 14-3-16,18 29 3 15,5 26-7-15,-14 24 3 16,1 14 3-16,22 6-22 16,13 0-18-16,15 32 24 0,-1 11 4 15,1 4-17 1,-19 0-4-16,-23-1 3 0,-8-2-6 15,-10-6-16-15,0-6-6 16,-28-3-13-16,-13-5-46 16,-9-4-76-16,22-6-74 15,28-5-222-15</inkml:trace>
  <inkml:trace contextRef="#ctx0" brushRef="#br1" timeOffset="31860">20081 14187 293 0,'0'0'275'16,"0"0"-118"-16,0 0-1 15,0 0-51-15,0 0 7 0,-165-157-44 16,106 143-19-16,9 8 18 16,8 6-45-16,15 0-13 15,-14 20-9-15,13 23-3 16,5 13 3-16,5 2 0 15,18-2 0-15,0-4 0 16,0-13-7-16,32-11-1 16,14-7-5-16,4-12 3 15,1-9 8-15,8 0-3 16,-9 0 5-16,-13-18 5 16,-5-17-4-16,-4 0 0 15,-6-6 6-15,-22-3-5 0,0 4 7 16,0 7-3-16,0 7 0 15,0 18 10-15,0 8-13 16,0 0 7-16,0 0-10 16,0 15-19-16,0 16 16 15,0 16 1-15,0 0 4 16,28-4-1-16,13-10 1 16,-4-5-2-16,4-10 0 15,9-6 5-15,-4-12-8 16,-5 0 6-16,19-3-3 15,-10-26 10-15,10-9-7 16,-1-9-1-16,-13 1-1 16,4 2-1-16,-9 3 9 0,-13 6-9 15,-5 12 0 1,-14 11 0-16,0 12 1 0,0 0-2 16,10 0-8-16,3 0 7 15,6 8-1-15,-10 4 1 16,5 1 2-16,-14-8 0 15,10-5 2-15,-19 0-2 16,0 0 2-16,0 0 0 16,0 0 13-16,0 0-7 15,-19-18-7-15,-13 3 1 16,5 10 2-16,-14-1-3 16,4 6-1-16,-4 0-4 0,4 6 4 15,-4 32-8-15,23 11 8 16,-5 9 0-16,23 7-1 15,0-4 1-15,23-3-1 16,22-12-14-16,38-10 10 16,13-17-14-16,14-19 3 15,-14 0 13-15,14-19 1 16,-9-22 2-16,-24-9 1 16,-8-4 0-16,-10 1 4 15,-31 3-1-15,-14-2 5 16,-14 2 15-16,0 15-16 15,0 9 7-15,-42 12-1 0,-8 14-4 16,14 0 1 0,-6 26-11-16,24 21-2 0,-5 7-4 15,23 11 8-15,0 5-4 16,0-12 2-16,50-14-1 16,10-11 0-16,9-14-2 15,22-13-6-15,-4-6-26 16,23 0-66-16,-14-6-73 15,-4-21-162-15</inkml:trace>
  <inkml:trace contextRef="#ctx0" brushRef="#br1" timeOffset="34401">22539 13304 679 0,'0'0'148'16,"0"0"-37"-1,0 0 16-15,0 0-21 0,0 0-68 16,0 0-22-16,-155 55-15 16,123 36 0-16,13 16 7 15,1 12-5-15,4 8 9 16,14-5-4-16,0-11-5 15,0-6 6-15,0-9-8 16,23-11 1-16,14-19-2 16,22-16 6-16,1-23-5 15,8-19 2-15,-8-8-3 16,9 0 17-16,22-32-13 16,-13-17 19-16,18-19 14 0,5-4-19 15,-14-6 5 1,-14 5-17-16,-18 14-2 0,-14 15 4 15,-32 24-8-15,1 8 0 16,3 12-4-16,-4 0-1 16,1 0 2-16,8 14-8 15,0 10 11-15,5-7 0 16,-5-2 2-16,-8-7-2 16,-1-5 0-16,4 0 1 15,-13 1-1-15,0-4 0 16,0 0 1-16,0 0 8 15,0 0-7-15,0 0 5 16,0-12-2-16,-32-9 3 16,5 4-8-16,-5 2 0 15,-5 9 0-15,-4 1-4 0,23 5 3 16,-23 0-10-16,22 0 10 16,-4 26-6-16,5 12 6 15,9 8 1-15,9-2 0 16,0 3-7-16,18-13 2 15,33-7-12-15,-1-4 0 16,9-17-9-16,1-6 15 16,-14 0 9-16,4-6 2 15,-9-17-5-15,-22-6 7 16,-10-3-2-16,-9-9 5 16,0-3-2-16,-9-3 3 15,-42 4-2-15,-8-1-2 0,-1 15 5 16,5 17-4-16,-4 12-6 15,8 0 1-15,1 18-5 16,9 28 5-16,23 9-4 16,8 8 6-16,10-9 1 15,19-4-1-15,40-9-6 16,10-14 4-16,22-16 3 16,-13-11-1-16,0 0 0 15,0-21 5-15,4-11-4 16,-22-7 4-16,-14 8-2 15,-14-1 10-15,-14 9-10 16,-18 5 21-16,0 6-4 16,0 9-12-16,0 3 11 0,0 0-19 15,0 0-5 1,9 3 3-16,14 22-10 0,-5 6 12 16,1 1 0-16,3 4-2 15,6-5 0-15,-10 1 4 16,14-11-1-16,-4-10-1 15,-5-2 2-15,-14-9-2 16,9 0 0-16,-9 0 0 16,23-9 9-16,-13-17-9 15,-1-3 2-15,5 0 0 16,-14 3 6-16,0 5-7 16,0 10-1-16,0 4 1 0,-9 7-2 15,0 0 1-15,10 0-8 16,3 0 4-16,6 9-5 15,-1 15 7 1,5 2 2-16,4-6 0 0,-8 1-6 16,13-4 5-16,-5-11-1 15,-4 0-1-15,-5-6-2 16,1 0 5-16,-1 0 5 16,5-23-5-16,13-10 9 15,-4-1-8-15,-22 4-1 16,-1 10 7-16,-9 12-6 15,0 1 7-15,0 7-7 0,0 0-1 16,9 0 0 0,0 0-19-16,5 7 17 15,4 12-6-15,10-4 10 0,-6-2-3 16,6-8 1-16,13-5 0 16,9 0 1-16,-4 0 0 15,14-18-1-15,-10-11 3 16,-18 3 2-16,-4-4 3 15,-19-2 6-15,-9 6 0 16,0 0 10-16,0 12-3 16,0 8 20-16,0 6-4 15,0 0-37-15,0 8-1 16,0 42-20-16,-9 23 21 16,9 29 0-16,0 9 1 15,0 5-1-15,0 1 0 0,0-12 3 16,0-14-3-16,0-21 0 15,0-24 1-15,9-25-3 16,-9-9 3-16,0-12-1 16,0 0 14-16,0-21-3 15,0-31 39-15,0-24-45 16,-19-23-1-16,1-12-4 16,4-6 1-16,-4 6-1 15,9 9 0-15,9 3 5 16,0 17-7-16,9 24 2 15,23 17-10-15,-14 23 10 16,10 18-20-16,13 0-1 0,9 6 14 16,-13 32-9-1,-5 6 14-15,-14 5-5 0,-18 4-17 16,0-9 7-16,-9-4-15 16,-18-4 1-16,-14-13 9 15,9 0-22-15,13-11 18 16,10-3-2-16,0 2 4 15,9-11 2-15,0 0-14 16,0 0 11-16,50 0 22 16,28-32 3-16,9-12 7 15,5-14-6-15,-5 0 0 16,-19-7 12-16,-8-7 5 16,-19-7 9-16,-14-14 10 0,-8-7-24 15,-19 13 26 1,0 3-15-16,0 25-5 0,-28 19 10 15,-13 15-11-15,14 23-5 16,-5 2-10-16,4 11-3 16,1 45 0-16,-5 17 0 15,4 23 2-15,28 7-5 16,0 2 3-16,0-1 0 16,9-11-1-16,42-4 2 15,-6-29-5-15,15-16 2 16,-10-23-4-16,10-21 2 15,-10 0 4-15,-4-15 0 16,-5-25 10-16,-9-4-5 16,-14-12 0-16,1 1-2 0,-10-4 1 15,5 7 4-15,-14 8-6 16,0 12-2-16,0 18 5 16,0 8-1-16,0 6-4 15,0 0 0-15,0 0-18 16,0 32 6-16,0 8 0 15,0 16 12-15,0-7 0 16,27 1 1-16,23-15-2 16,1-3 1-16,17-8 0 15,10-10-4-15,-9-7 4 16,-10-2 0-16,1-5 0 16,-23 0 7-16,-15 0-3 15,-12 0 0-15,-1-5-3 0,-9-8 9 16,0 7-7-16,0 4 1 15,0-5 8-15,0 7-11 16,9 0 6-16,-9 0-7 16,0 0-4-16,9 0 3 15,14 0-13-15,-5 7 10 16,1 19-3-16,13 6 10 16,-5 6-4-16,14 3 1 15,-13-9 0-15,31 0 0 16,-8-6 0-16,17 0 0 15,-8-11-1-15,-10 2 1 16,0-14-19-16,-22-3-85 0,-28 0-97 16,0 0-99-1,-9-3-555-15</inkml:trace>
  <inkml:trace contextRef="#ctx0" brushRef="#br1" timeOffset="34624">26741 13925 604 0,'0'0'122'0,"0"0"30"16,0 0-21-16,0 0-35 16,0 0-40-16,0 0-53 15,14-18 1-15,-5 62-1 16,10 9 2-16,-19 5 10 16,0 7 0-16,0-5-10 0,0 2 5 15,0-4-6 1,0-9-8-16,0-8-45 0,-19-6-250 15,19-16-489-15</inkml:trace>
  <inkml:trace contextRef="#ctx0" brushRef="#br1" timeOffset="34938">27286 13939 630 0,'0'0'106'0,"0"0"5"0,0 0 8 15,0 0-1-15,0 0-20 16,0 0-40-16,28-38-34 16,-15 38-4-16,-4 4-20 15,-9 30 2-15,10 13 5 16,8 9-3-16,-18 3 4 15,9-2-6-15,5 2 4 16,-5-7-4-16,0-14-2 16,0-9-2-16,0-11-11 15,10-18-160-15,-6 0-86 16,6-6-104-16</inkml:trace>
  <inkml:trace contextRef="#ctx0" brushRef="#br1" timeOffset="35211">27259 13298 552 0,'0'0'149'0,"0"0"-15"0,0 0-19 16,0 0-50-16,0 0-42 16,0 0-23-16,-110-15 0 15,101 53 5-15,9-6-1 16,0-5-6-16,0 0 2 0,36-16 0 15,5-9 3 1,10-2-3-16,-15 0 35 0,6-13 16 16,-15-14 2-16,-4-3 14 15,-14 4-49-15,-9 3-9 16,0 11-9-16,-18 6-19 16,-5 6-92-16,5 0-55 15,18 21-103-15,0 9-325 16</inkml:trace>
  <inkml:trace contextRef="#ctx0" brushRef="#br1" timeOffset="36076">27831 13374 730 0,'0'0'223'0,"0"0"-63"15,0 0 0 1,0 0-42-16,0 0-50 0,0 0-33 15,18-53-35-15,-18 114 0 16,0 33-2-16,0 13 4 16,0 10 2-16,0-9-4 15,0-9 0-15,0-8 0 16,0-16 9-16,0-19-11 16,0-21 2-16,0-18 0 15,9-11-2-15,-9-6-7 16,9 0 7-16,1-6-3 15,3-29 7-15,-4-17-2 16,-9-6 0-16,0 0 4 16,-32-1-6-16,-4 7 2 0,-5 20 0 15,-1 5-4-15,24 13 4 16,9 11 0-16,9 3 0 16,0 0-15-16,0 0 14 15,0 3-20-15,0 14 21 16,50 7 1-16,10-9 3 15,27-4-4-15,-9-11 0 16,-1 0 3-16,-3 0-2 16,-19 0-1-16,-14-11 0 15,-32 2 5-15,0-3-3 16,-9 3 5-16,0-3-6 16,0 7 3-16,0-2 2 15,0 5-6-15,0 2-1 0,0 0-2 16,0 9-16-16,14 14 17 15,4 12-3-15,0-15 10 16,15-6-7-16,-15-4 2 16,9-10 0-16,14 0-2 15,-8 0 7-15,12-24-4 16,-4-11 2-16,1 0 1 16,-24 1 8-16,-9 1-2 15,0 12 1-15,-9 7 20 16,0 11-18-16,0 3 3 15,0 0-16-15,-18 30-20 16,-23 30 19-16,22 31-2 0,-13 11 6 16,32 15-7-16,0 8 12 15,0-2-8 1,23 2 0-16,5-2 0 0,13-15 0 16,-14-9 0-16,6-14 0 15,-24-19-1-15,-9-22 5 16,0-18-4-16,0-11 0 15,-19-12 3-15,-40-3 17 16,-24 0-5-16,-4 0-7 16,-9-12-2-16,5-14-2 15,4-12-6-15,36-3 2 16,10-11-36-16,41-12-46 16,0-12-83-16,60-20-132 0,31-16-302 15</inkml:trace>
  <inkml:trace contextRef="#ctx0" brushRef="#br1" timeOffset="36314">29021 13756 659 0,'0'0'242'15,"0"0"-111"-15,0 0 2 16,0 0-21-16,0 0-69 15,0 0-11-15,119-56-32 0,-50 48 0 16,-1 8 0-16,-8 0 0 16,-19 0-15-16,-14 0-56 15,-4 0-90-15,-23 26-15 16,0-6-74-16,-9 10-223 16</inkml:trace>
  <inkml:trace contextRef="#ctx0" brushRef="#br1" timeOffset="36450">29021 13756 233 0,'50'201'227'16,"-59"-195"-105"-16,9-3-44 16,0-3 9-16,9 0-23 15,42 0-63-15,17 0 62 16,10 0-47-16,14 0-14 0,-5 0-2 16,4-9-47-1,-22 6-285-15</inkml:trace>
  <inkml:trace contextRef="#ctx0" brushRef="#br1" timeOffset="37094">30028 13485 472 0,'0'0'299'0,"0"0"-140"15,0 0-29-15,0 0-5 16,0 0-50-16,0 0-33 0,-69-13-14 15,42 52-24-15,-14 11 11 16,22 5-4-16,-4 5-11 16,14 8 20-16,9-4-13 15,0 7-7-15,0-11 17 16,9-7-15-16,33-15-2 16,17-12 3-16,1-11-1 15,8-13 9-15,1-2-8 16,0-2 22-16,-1-27 33 15,-17-9-26-15,-10-9-1 16,-14-9-6-16,-17-10-18 16,-10-7 20-16,0-13-27 0,-37 9 3 15,-13 6-3 1,-10 13 3-16,-9 26-7 0,19 12 2 16,0 14-38-16,4 6-12 15,14 12-84-15,14 28-99 16,18-6-129-16</inkml:trace>
  <inkml:trace contextRef="#ctx0" brushRef="#br1" timeOffset="37409">30870 12770 773 0,'0'0'239'16,"0"0"-87"-16,0 0-31 16,0 0-45-16,0 0-40 15,0 0-25-15,-50 99 20 16,41-15 15-16,-5 13-38 16,14 9 33-16,0 13-30 15,0 13-5-15,0 1 4 16,0-2-3-16,0-11-5 0,14-18-2 15,-5-17 5 1,9-27-13-16,-9-12-8 0,14-13-37 16,-4-16-68-16,-1-3-135 15,23-14-113-15</inkml:trace>
  <inkml:trace contextRef="#ctx0" brushRef="#br1" timeOffset="37853">31163 13642 602 0,'0'0'150'0,"0"0"6"15,0 0-27-15,0 0-32 16,0 0-56-16,0 0 4 16,41-102-37-16,-13 102-7 0,13 0 9 15,0 9-7-15,-13 17-2 16,-10-2-1-16,-9 4 4 15,-9 10-12-15,0-5 6 16,0 0 2-16,0 0 4 16,0-3 1-16,-9-10-4 15,0-5-1-15,0-9 7 16,9-4-7-16,0-2 2 16,0 0-2-16,0 0 18 15,0 0 8-15,0-23 55 16,9-6-63-16,9-7-17 15,14 5 19-15,-4-4-19 0,-5 2 0 16,4 16 6-16,5 3-3 16,-14 11-4-16,1 3 0 15,13 0-16-15,-14 23 13 16,0 14-2-16,5 5-9 16,-4-2-14-16,-19-2-88 15,9-8-22-15,-9-6-92 16,0-7-117-16</inkml:trace>
  <inkml:trace contextRef="#ctx0" brushRef="#br1" timeOffset="38116">31571 12948 628 0,'0'0'174'0,"0"0"-28"0,0 0 7 16,0 0-46-16,0 0-36 16,0 0-66-16,27-3 12 15,33 70-8-15,8 17 6 16,-8 19-4-16,-10 11 14 16,-13 5-21-16,-5 4 11 15,-32-10-15-15,0-4 5 16,-41-13-10-16,-46-9-19 15,-42-5-188-15,-22-9-305 16</inkml:trace>
  <inkml:trace contextRef="#ctx0" brushRef="#br1" timeOffset="41558">27840 12371 145 0,'0'0'443'0,"0"0"-335"16,0 0 30-16,0 0-8 16,0 0-11-16,0 0-8 0,18-4-49 15,-18 2-15-15,0-4 6 16,0-6-33-16,-27 1 16 15,-33-4-36-15,-22 6 5 16,-32 4-13-16,-47 1 9 16,-17 4-1-16,-19 0 2 15,-27 0 9-15,-14 0-10 16,-10 18-1-16,-8 2 0 16,-9 6-9-16,-15 1 9 15,-26 2 0-15,-19-6-2 16,-9 1 11-16,-10-4-9 15,6-6 0-15,3 4 1 16,20 1-2-16,8-3 4 0,41 2-3 16,28-12 0-1,23 2 8-15,28 1-16 0,8-4 8 16,10 5 0-16,4-2-1 16,-14 3 1-16,10-2 0 15,-10 7 0-15,15-5 5 16,-15 4-7-16,24-4 2 15,-6 0 0-15,15 2-2 16,8-2 7-16,-3 1-5 16,12-2 0-16,-8 6 9 15,9-1-16-15,-9 3 7 16,-10 4 0-16,-13 2-2 16,4-1-1-16,5 1 2 15,14-13 1-15,27-2 0 0,23-9 3 16,9 0-3-16,10 0 0 15,-1 0-5-15,-4 0 13 16,18 0-13-16,-5 8 5 16,1 8-3-16,8-2-2 15,1 4 3-15,0-1 2 16,4-1-2-16,5 0 8 16,9 1-5-16,13-8-1 15,1 4-4-15,9 5 0 16,9 15-3-16,0 15 7 15,0 12 0-15,0 16 1 16,0 12-1-16,0 22 0 16,0 16 5-16,0 7-9 0,0 5 4 15,-9-15 0-15,-5-4-1 16,-4 4 7-16,9-1-5 16,-10 3-1-16,6-2 0 15,3-9-2-15,1-10 3 16,0-10-1-16,9-12 1 15,0-3 4-15,0-21-7 16,0 0 2-16,28-6 0 16,-6-6 3-16,6-1-3 15,13-13 0-15,-13-5-1 16,4-7 4-16,4-6-4 0,5-2 1 16,19-6 0-1,27 0-2-15,32-6 3 16,18 0-1-16,42 0 0 0,8 0 3 15,1 0-3-15,18 0 0 16,5 0 1-16,4-6 0 16,-9 0-1-16,13 6-3 15,-13 0 1-15,0-6-5 16,14 4 5-16,4-2 1 16,33 2 0-16,13 2-1 15,23-6 0-15,13 6 2 16,19 0 0-16,23-6 1 15,5 6 3-15,-5-6-4 16,-23 0 0-16,-9 6-1 0,-42 0-2 16,-8 0 3-16,-19 0 0 15,-18-3 0-15,9 3 0 16,-5-3-1-16,5 1 2 16,9 2 1-16,1-6-2 15,-10 0-2-15,-5-3-1 16,-13 3 5-16,-33 6-5 15,-8 0 3-15,-23-6-2 16,13 6-2-16,-4-5 4 16,13 5 0-16,1-6-1 15,-24 3 1-15,15-3 0 16,-10 0 0-16,-4-6 0 16,-10 4-2-16,-4-4 2 0,-14 7 0 15,-32-3 1 1,-18 7 0-16,-5 1-1 0,-4-4 1 15,0 2 2-15,-1 2-4 16,10-6 1-16,-9 1 0 16,-1-8-1-16,1 5 3 15,0-4-2-15,13-2 0 16,-4 7 0-16,0-4 0 16,-9 8 0-16,-10 0 0 15,-18 1-4-15,-4-2 3 16,4 1-1-16,0 3-2 15,5-6 4-15,-5 6-3 0,0-6 3 16,5 6 0-16,5-5 0 16,-10 5-5-16,-5-4 5 15,6 4 0-15,-24-2 6 16,-4 2-10-16,-5-3 4 16,-9 3 0-16,0 0 1 15,0 0 4-15,9-6-4 16,0 6-1-16,0-6 1 15,0 6-9-15,23-6 6 16,-13 0 2-16,22 4-4 16,-14-4 5-16,-17 6-3 15,12 0 2-15,-12 0-6 16,8 0 2-16,0 0 0 0,-4 0 3 16,-5 0-4-1,0 0 4-15,10 0 1 0,13 0 0 16,-5 0 2-16,14 0-6 15,10 0 4-15,-24 0 0 16,5 0 0-16,-14 0 4 16,-8 0-4-16,-1 0 0 15,-9 0 0-15,9 0-3 16,0 0 3-16,14 0 0 16,-14-6-2-16,9 6-3 15,-8-6 5-15,12 4-4 16,-3-2-7-16,-10 4 5 15,9-6 3-15,-4 4 2 16,4 2-5-16,-9-6 7 0,1 6-1 16,-1-6 0-16,-9 0 2 15,13 0 0-15,-3-2-2 16,8-7 0-16,-9 3-2 16,23-2 6-16,-23 2-4 15,10-6 0-15,-1 4 4 16,-4-3-9-16,4-4 5 15,-9 1 0-15,-9-7 0 16,9 1 9-16,0-7-9 16,-9 7 8-16,14 1-7 15,-5 1 12-15,0 0-12 16,1 7-1-16,-1-9 2 16,0 6 2-16,0-6-4 0,-9-1 1 15,14-2 5-15,-14-4-2 16,9 2-4-16,0 2 0 15,0-1 5-15,-9 1 0 16,9 2-3-16,1 5-2 16,3-5 8-16,-4 7-10 15,1-6 2-15,8 2 0 16,-9 1-2-16,0 3 8 16,5-4-6-16,-5-2 0 15,0 0 3-15,10 0-5 16,-10-7 2-16,4-1 0 15,-3 2-2-15,8 6 8 0,-9 2-6 16,0 6 0 0,-9 4 6-16,14-4-11 0,-5 4 5 15,-9-1 0-15,9 3-3 16,-9 1 7-16,9-4-4 16,1 1 0-16,-1-4 5 15,0-2-10-15,5 2 5 16,-5-3 0-16,-9 2-1 15,9-2 5-15,-9-3-4 16,9-2 0-16,-9-6 2 16,0-8-3-16,0-13 1 15,0-2 0-15,0-4-4 16,0 7 11-16,0 5-7 16,0 9 0-16,9 6 2 15,-9 3-8-15,9 5 6 0,-9 4 0 16,0 0-2-1,0 0 6-15,0-4-4 0,0-5 0 16,0-3 6-16,0-6-7 16,0 0 1-16,-18 0 0 15,9 3 13-15,0 3-6 16,0-6-4-16,9 3-3 16,-14 3 7-16,14 6-7 15,0 2 0-15,-9 1 0 16,0 6 6-16,-1-4 1 15,1 1-4-15,0-3-3 16,-14 2 7-16,14-3-5 0,-9-2-2 16,-1 3 0-16,-3-3-4 15,-6 2 1-15,-4 1 3 16,-5 0 0-16,-13 3-2 16,-9-1-4-16,8 4 6 15,-8-4 0-15,-1 9-4 16,14-5 9-16,-13 5-5 15,-1 7 0-15,-8-1-3 16,-1 6 1-16,-4-3 2 16,-5 0 0-16,0-1-7 15,0-1 12-15,-22 2-5 16,-10-8 0-16,-5 4 0 16,-4 1-2-16,-18 4 2 0,4 2 0 15,19 0-2 1,4 0 8-16,0 0-12 0,14 6 6 15,4 3 0-15,15-6-2 16,-10-3 2-16,13 0 0 16,6 0-4-16,-10 0 9 15,9 2-5-15,-8 10 0 16,-24 0 1-16,5-1-11 16,-5 1 10-16,14 0 0 15,-14-7-7-15,5-1 13 16,5-4-6-16,-5 0 0 15,4 0-4-15,14 0-7 0,9 0 9 16,-17 0 1 0,-6 0 0-16,-4 5-30 0,-14 4-4 15,9 0-10-15,14-3-68 16,-4 0-48-16,36-4-180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6:24.9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234 473 342 0,'0'0'267'15,"0"0"-145"-15,0 0 10 16,0 0-8-16,0 0-35 16,0 0-17-16,-96 5-42 0,96-5-19 15,0 0-11-15,9 0-3 16,18 3 3-16,33 0 13 16,22-3-1-16,5 0 8 15,0 0-19-15,14 0 1 16,-14 0 1-16,4 0 4 15,-31 0-6-15,-24 0-1 16,-13 0 0-16,-14 0-2 16,-9 0 4-16,0 0 0 15,0 0 16-15,0 0-17 16,0 0 12-16,0-9-3 16,-41-9-4-16,5 2-6 15,-6-2 1-15,1 6 1 0,14-2-1 16,-5 2 2-16,13 6-3 15,10 0 0-15,9 3 5 16,-9 3-8-16,9 0 3 16,0 0 0-16,0 0-3 15,0 0-9-15,0 0 2 16,18 0 0-16,24 0 10 16,3 18 6-16,6 2-6 15,-1 1 0-15,-9 2 0 16,-13-2 2-16,-10-4-2 15,-4 3 0-15,-14 6-4 16,0 3 1-16,-23 6-11 16,-37 3-39-16,1 3-81 15,-1-3-110-15,24-2-207 0</inkml:trace>
  <inkml:trace contextRef="#ctx0" brushRef="#br0" timeOffset="2265">1392 446 437 0,'0'0'328'16,"0"0"-171"-16,0 0 17 16,0 0-37-16,0 0-77 15,0 0-36-15,0-11-24 0,0 42 0 16,9 16 5-16,0 12 29 15,0 5 0-15,-9-3-28 16,9 0-6-16,-9-6 8 16,0-8-5-16,0-12-3 15,0-13 0-15,0-11 5 16,0-5-4-16,0-6-1 16,0 0 3-16,0 0 18 15,0-12-1-15,0-26 19 16,-9-12-31-16,0-23-7 15,9-14 2-15,0-9-3 16,0-16 0-16,9 6-1 16,10 11 2-16,3 5-1 0,-12 20 0 15,8 20 5-15,-9 15-7 16,0 21 2-16,-9 8-11 16,14 6 10-16,4 0-20 15,10 32 10-15,13 11 4 16,-23 10-16-16,-9 15 11 15,-9 1-9-15,0 8 2 16,-18-8 10-16,-9-5-27 16,4-14-13-16,14-13 17 15,9-10 5-15,0-10 22 16,0-2-3-16,0-6-3 16,0 3 11-16,9-4-5 0,14 4 5 15,4 2 0-15,5-2 2 16,5 0 0-16,4-7-2 15,9-1 1-15,-13-4 0 16,4 0-1-16,9 0 3 16,-13 0 4-16,-5 0-6 15,-4-17 6-15,-19-4 0 16,14-6-1-16,-14-6 27 16,0 2-1-16,-9-3 4 15,0 1 8-15,0 1-29 16,0 8 10-16,-18 4-8 15,-5 12-12-15,4 4 12 16,10 2-17-16,9 2-3 16,-9 0 0-16,-23 6-16 15,23 28 19-15,-9 16 0 0,18 5 5 16,0 4-10-16,0-7 5 16,36-8 0-16,15-12-4 15,-1-12 2-15,-9-10 0 16,-4-10 2-16,13 0 0 15,0 0 8-15,1-21-6 16,8-11 1-16,-13-3 2 16,4-3 0-16,-8-2-3 15,-15 4-2-15,5 10 7 16,-23 8-12-16,0 15 5 16,-9 3 0-16,0 0-2 15,0 0-9-15,10 0 8 0,-10 0-5 16,9 0 4-16,-9 0-2 15,0 0 6-15,0 0 0 16,0 0 1-16,0 0 6 16,0 0-1-16,0 0 1 15,0 0 0-15,0 0 1 16,0-8-5-16,-9 2-3 16,-10 4 0-16,19 2-7 15,-9 0 4-15,9 0-9 16,-32 2-14-16,14 22 20 15,-1 8 3-15,-3 1 6 16,22 6-6-16,0-1-3 16,9-6 3-16,32-9-1 15,0-2-7-15,-4-10 9 0,4-7-5 16,0-4 7-16,-13 0 4 16,13 0 0-16,-14-15 1 15,5-14-2-15,-4-6 0 16,-1-3 6-16,-13-3-7 15,4 3-2-15,-18 9 16 16,0 3-15-16,0 8 18 16,0 7-7-16,0 4-8 15,0 7 6-15,0 0-10 16,0 0-9-16,0 0 1 16,0 9-22-16,0 29 30 0,9 9-7 15,10-6 14 1,13-3-12-16,-5-6 5 0,-4-12-2 15,-5-5 0-15,1-4-6 16,-10-11 7-16,5 4 1 16,-5-4 0-16,-9 0 3 15,9 0-2-15,9-24 4 16,14-7 1-16,-13-5-1 16,-10 7-3-16,0 0 7 15,0 5-5-15,-9 7 16 16,0 8-14-16,0 3 9 15,0 6 5-15,0 0-17 16,0 0-6-16,0 0-1 16,0 0-18-16,0 23 10 15,0 10 3-15,14 7 9 0,-5-2 1 16,9-5 1 0,-9-4-2-16,14-6 0 0,-14-11 4 15,10-4-11-15,-10-8 7 16,9 0 0-16,5 0 4 15,5-6-4-15,13-22 12 16,0-4-11-16,-14-1 3 16,1 1 0-16,4 3-4 15,-23 6 0-15,9 8-1 16,-4 6 4-16,-5 9-6 16,-9 0 2-16,19 0-10 15,-10 6 7-15,23 24-3 16,-14 4-3-16,-9 4 10 15,0 0-11-15,1-9 4 0,3-5-2 16,-4-10-6-16,10-5 13 16,-10-6-5-16,0-3 7 15,0 0-6-15,14 0 13 16,5-18-6-16,4-16 3 16,4-4-3-16,-13 0 5 15,-5-6-4-15,-18 6-1 16,0 3 8-16,0 6-7 15,0 11 12-15,0 10-8 16,0 4-5-16,0 4-2 16,0 0-4-16,0 6-17 15,0 35 7-15,0 11 15 16,0 7 0-16,0 3 0 0,10-10-12 16,-1-6 11-16,14-2-29 15,-23-12-8-15,9-4 28 16,-9-11-11-16,0-8-3 15,0-4-4-15,0-5-3 16,-32 0 31-16,-5 0 3 16,-4-3-1-16,23-12 8 15,-5 3-9-15,14 0 5 16,9 10 1-16,0-1-5 16,0 0-3-16,0 0 1 0,9-3-4 15,32-5-1 1,9-7 4-16,1-5 1 0,8-6 1 15,-4-4 4-15,5-1-2 16,-19-7 0-16,-9 0 4 16,-5 1 18-16,-18 7-8 15,1 4 7-15,-10 14 24 16,0 7-9-16,0 5-5 16,0 3-20-16,0 0-14 15,0 5-5-15,0 31-25 16,0 13 30-16,0 6 1 15,0-5 6-15,0-9-8 16,22-9 1-16,-3-9-15 16,8-11 8-16,5-9-29 15,-4-3-18-15,13 0-26 0,-14-12-54 16,5-17-57-16,-13-6-102 16</inkml:trace>
  <inkml:trace contextRef="#ctx0" brushRef="#br0" timeOffset="2588">4253 358 189 0,'0'0'151'15,"0"0"-22"-15,0 0 6 16,0 0-30-16,0 0-22 16,0 0-38-16,-51-63-34 15,51 63-11-15,0 0-9 0,0 14 7 16,0 3 4-16,9-1-2 15,10-8 1-15,4-8-1 16,4 0 13-16,5 0 32 16,-23-6 34-16,10-20 24 15,-19-5-31-15,0 4 2 16,0-6-36-16,0 2-10 16,-28-2 3-16,-4 9-31 15,5 8-5-15,4 12-8 16,4 4-4-16,19 12-59 15,0 40-53-15,0 19-70 16,10 5-167-16</inkml:trace>
  <inkml:trace contextRef="#ctx0" brushRef="#br0" timeOffset="3225">4518 662 455 0,'0'0'248'0,"0"0"-74"16,0 0-23-16,0 0-30 16,0 0-13-16,0 0-48 15,0-52-23-15,0 52-33 16,0 0 0-16,0 0-8 16,0 11-14-16,0 18 17 0,0 9-6 15,18 0 13 1,5-3-6-16,-4-6 0 0,-1-8 6 15,14-7-12-15,-5-5 9 16,15-9-3-16,-6 0 10 16,-4-3-10-16,-4-26 8 15,4-6-5-15,-14-6 3 16,-9-9 1-16,0-2-3 16,-9 2-2-16,0 7 17 15,0 7 3-15,-27 14 19 16,9 6-21-16,4 14-18 15,5 2 10-15,9 0-12 16,0 6-12-16,0 32 4 0,0 11 8 16,0 1 3-1,9-6-3-15,32-10-5 0,0-10 0 16,5-14-3-16,4-10 8 16,1 0-8-16,-1-1 15 15,-13-24-7-15,4-3 0 16,-23-7 3-16,-4 0 1 15,-14-3-4-15,0 0 0 16,0-3 0-16,0 9 8 16,-14 6-8-16,-13 6 0 15,-5 11 1-15,23 6-6 16,-1 3 0-16,-8 18-10 0,0 31 10 16,-5 15 8-1,23 4-3-15,0-2 0 0,0-7 2 16,32-9-8-16,37-13 6 15,-1-11-10-15,19-17 7 16,14-6-65-16,-14-3-72 16,-46 0-183-16</inkml:trace>
  <inkml:trace contextRef="#ctx0" brushRef="#br0" timeOffset="4457">224 1961 453 0,'0'0'190'0,"0"0"-31"16,0 0-24-16,0 0 15 15,0 0-35-15,0 0-28 16,0 0-14-16,-178-30-25 16,178 30-11-16,0 0-13 15,0-3-22-15,32-3-2 16,37 3 4-16,31-3-4 16,29 3 6-16,-1 3-5 15,0-3-1-15,0 0 1 0,-23-3 4 16,-4 0-4-16,-32 1-1 15,-19-4 0-15,-22 7 6 16,-28-2-6-16,0 4 2 16,0-8 13-16,0-7-11 15,-10-2 14-15,-17-6-18 16,-14 2-1-16,-1 3-4 16,-3 1 7-16,4 0-2 15,8 4 0-15,15 7 5 16,9 4-5-16,0 2 0 15,9 0-1-15,0 0-5 16,0 0 2-16,0 0-6 0,18 0 4 16,33 23-4-16,17 9 10 15,10-3 0-15,-9-1 5 16,-10 3-9-16,-8-8 8 16,-33-2-4-16,5-4 0 15,-23 0 3-15,0 10-6 16,-9 2-4-16,-65 8-39 15,-3 7-129-15,-20-3-205 16,15 12-517-16</inkml:trace>
  <inkml:trace contextRef="#ctx0" brushRef="#br0" timeOffset="13365">9215 1799 396 0,'0'0'278'0,"0"0"-130"0,0 0-10 15,0 0-10-15,0 0-43 16,0 0-47-16,9-11-18 15,-9 22-20-15,0 30 1 16,0 15 26-16,0 9-8 16,0 3-9-16,0 6 4 15,-9-7-11-15,9-6 4 16,-10-14-7-16,1-12 2 16,9-18 1-16,0-8-3 15,0-6 0-15,-9-3 9 16,9 0-2-16,0-9 12 15,0-23 2-15,0-15-14 0,0-13 13 16,0-11-12 0,0-13-4-16,9-7-3 0,28 1 3 15,-5-3-4-15,18 10 0 16,-22 17 1-16,13 16-4 16,-23 18 3-16,14 20-4 15,-4 12-1-15,13 0-21 16,-4 20 5-16,-5 30-15 15,-32 14-15-15,0 8-12 16,0 9 12-16,-51-3 11 16,1-11-17-16,13-12-1 15,-4-13 19-15,23-20 20 16,4-10-8-16,14-12 24 16,0 0 6-16,0 0-3 0,0 0 19 15,0 0-14-15,0 0 7 16,0 0-12-16,32 0 5 15,9 0-6-15,-4 3 2 16,13 12-1-16,-9 15 2 16,-22 9-2-16,-1 11 0 15,-9 9-2-15,-9-4 4 16,0 0-4-16,0-2 1 16,-27-13 1-16,-24-2 0 15,-8-14 0-15,-19-9 8 16,9-10-2-16,1-5-3 15,-1 0 1-15,19 0-2 16,9-5 2-16,22-18-4 0,19-9-5 16,9-6-49-16,60-12-95 15,23 3-400-15</inkml:trace>
  <inkml:trace contextRef="#ctx0" brushRef="#br0" timeOffset="14244">9700 2228 325 0,'0'0'188'16,"0"0"-86"-16,0 0 10 16,0 0-13-16,0 0-33 0,78-155-26 15,-60 127 19 1,-9-4-7-16,-9 2 7 0,0 8-24 15,0 3-9-15,0 13 16 16,0 3-15-16,0 3-27 16,-27 0-1-16,-15 33 1 15,6 19 7-15,-5 12-7 16,22 4 1-16,-4 2 0 16,23-12-1-16,0-6 0 15,14-11-1-15,23-17-9 16,13-7 7-16,10-17 1 15,8 0 2-15,1 0 8 0,0-32-7 16,-1-3 5 0,-8-12-3-16,-10 1 0 0,-22-4 7 15,-6-2-4-15,-22 8 5 16,0 3 11-16,0 10-13 16,0 6 23-16,0 13-14 15,-9 10-7-15,9 2-11 16,0 0-4-16,0 2-8 15,0 35 8-15,0 11 4 16,0 10 0-16,0 4 0 16,0-4-4-16,9-7 3 15,10-4-10-15,-10-10-3 16,0-11 5-16,-9-3-10 0,0-9-12 16,0-4-26-1,-37-5 9-15,-13-5 12 0,9 0-2 16,4 0 38-16,14-9 10 15,14-2-8-15,9 2 5 16,0-3 1-16,0 1-7 16,41-1 1-16,-13-6-2 15,31-2 0-15,1-9 6 16,31-12-6-16,-13-14 3 16,9-7 2-16,-4-13 8 15,-24-5 41-15,-22 5-15 16,-19-1 4-16,5 3-1 15,-23 4-5-15,0 7-7 16,0 10-6-16,-23 10 1 0,5 22 13 16,9 14-14-1,-1 6-10-15,1 0-14 0,9 18-6 16,-23 40-3-16,5 29 9 16,9 19 1-16,-9 4 4 15,18 4-5-15,0-11 1 16,0-13-4-16,36-19-7 15,15-23-19-15,-1-16-35 16,0-14-56-16,-13-18-44 16,4 0-33-16,-32-3-14 15,-9-27-60-15,0-1-129 16</inkml:trace>
  <inkml:trace contextRef="#ctx0" brushRef="#br0" timeOffset="14391">10684 2170 23 0,'0'0'124'0,"0"0"40"0,0 0-28 16,0 0-15-16,0 0-15 15,0 0 8-15,-179-114-39 16,179 110-26-16,14 4-49 16,46 0 14-16,27 0-7 15,13-1-7-15,6-3-28 16,-15 2-205-16,-22 2-325 16</inkml:trace>
  <inkml:trace contextRef="#ctx0" brushRef="#br0" timeOffset="15097">11663 2041 776 0,'0'0'129'0,"0"0"24"15,0 0-3-15,0 0-31 16,0 0-74-16,0 0-19 16,-59-87-7-16,36 87-19 15,-14 33 0-15,-4 14 10 16,5 13-8-16,13 4 2 16,23-2-4-16,0-4 1 15,0-17-2-15,32-15-9 0,4-12-2 16,6-14 7-16,-1 0-4 15,-14 0 9-15,5-32 7 16,-4-14-6-16,-19-7 7 16,0-5-7-16,-9 0 3 15,0-3 3-15,0 5-5 16,-27 9 5-16,-5 12 0 16,-5 12-6-16,5 11 7 15,14 12-8-15,-24 0-9 16,15 20 7-16,-5 27 0 15,14 11 1-15,18 4 1 16,0-4-5-16,0-9-2 0,50-7-7 16,-9-19 0-16,5-12 12 15,4-11-9-15,-18 0 11 16,5-5 7-16,4-24-7 16,-4-3 3-16,4-6 2 15,0 0-5-15,5-3 0 16,-5 5 5-16,0 16-5 15,-22 8 0-15,8 12-4 16,-13 0 2-16,13 21 0 16,-8 21 2-16,3 7-1 15,-12 0 0-15,17 1 1 16,-4-12 0-16,-5-9 0 16,10-9 3-16,4-8-3 0,-5-12 0 15,5 0 4-15,19 0 0 16,8-18-1-16,-4-23-3 15,-5 1-3-15,-18-7 2 16,-22 3-119-16,-10 6-150 16,-69 10-366-16</inkml:trace>
  <inkml:trace contextRef="#ctx0" brushRef="#br0" timeOffset="17595">13545 1601 656 0,'0'0'184'16,"0"0"-52"-16,0 0 5 15,0 0-27-15,0 0-44 16,0 0-41-16,0-32-18 16,0 54 4-16,0 26-4 0,-9 19 28 15,-28 6-4 1,-4 8-20-16,-10 4 9 16,1 4-12-16,4-6-7 0,5-12 7 15,23-22-8 1,9-23 0-16,9-17 0 0,0-9 6 15,0 0-6-15,0 0 5 16,0-6 3-16,0-38 10 16,0-20-17-16,27-23 1 15,23-15-1-15,10-7 4 16,-1-7-5-16,10-4 0 16,-9 4 2-16,-10 17-2 15,-13 29 0-15,-19 29 0 16,-18 26 1-16,0 12 3 15,0 3-8-15,14 0 2 16,-5 29-18-16,0 35 11 16,18 30 9-16,-13 17 0 0,-5 6-1 15,0-1 4-15,1-8-6 16,-1-14 2-16,9-19-17 16,5-23-8-16,-5-16-23 15,-9-18-43-15,-9-14-3 16,0-4-15-16,0 0 14 15,0-8 14-15,-9-24-73 16,-18-1 35-16,-24-4 5 16,-8 9-122-16</inkml:trace>
  <inkml:trace contextRef="#ctx0" brushRef="#br0" timeOffset="17835">13288 1939 99 0,'0'0'246'0,"0"0"-123"15,0 0 22-15,0 0-24 16,0 0-20-16,0 0-39 16,-105-61-27-16,133 53-32 15,40-2 16-15,51-4-7 16,19-5-7-16,22-3 11 16,-14 0-12-16,-8-2-3 15,-29 6 2-15,-40 10 0 16,-28 8-6-16,-22 0-13 15,-19 0-94-15,0 20-108 16,0 6-284-16</inkml:trace>
  <inkml:trace contextRef="#ctx0" brushRef="#br0" timeOffset="20670">14227 1849 351 0,'0'0'198'0,"0"0"-75"0,0 0 16 16,0 0-31-16,0 0-14 16,0 0-46-16,9-50-15 15,0 50-29-15,5 2 2 16,4 24-4-16,10 17 19 0,4 3 0 16,-14 1-2-16,5 5-14 15,-5-7 6-15,-9-8-8 16,0-9-3-16,1-13 6 15,-1-11-6-15,-9-4 1 16,0 0 14-16,23-11 21 16,-5-34 63-16,23-16-57 15,5-3-32-15,-5-1 0 16,-9 10-4-16,-13 11-4 16,-1 12 0-16,-18 12 2 15,9 9-3-15,-9 11-1 16,0 0-2-16,0 0 1 15,0 0-9-15,0 0-3 16,0 0 11-16,14 0-6 16,-14 0 8-16,9 0 0 0,-9 0 2 15,0 0 4-15,0 0-5 16,0 0 1-16,0 0 10 16,0 0-11-16,0 0 5 15,0 0 2-15,0-13-7 16,0 5-1-16,0 3 0 15,0 1 1-15,0 1-4 16,0 3 3-16,0 0 0 16,-9 0-11-16,-14 0-3 15,5 0 13-15,8 18-3 16,-13 2 8-16,23 6-10 16,0 1 6-16,0-1 0 0,0 0 0 15,14-8 2 1,5-1-3-16,-1-8 1 0,5-3 0 15,-5-4-3-15,-9-2 7 16,9 0-2-16,5 0 2 16,5 0-1-16,-19-8 5 15,14-10-8-15,-5-2 4 16,1 2 1-16,-10-2-5 16,0 2 1-16,-9-2 1 15,14 5 1-15,-14 7 0 16,0-1-3-16,0 9 6 15,0-3-7-15,0 3 1 16,0 0 0-16,0 0-2 0,0-3 7 16,0-2-6-16,0-1 1 15,0 6 0-15,0 0 1 16,0 0-1-16,0 0 0 16,0 0 0-16,0 0 2 15,0 0-2-15,0 0 0 16,0 0 2-16,0 0-1 15,0 0 2-15,0-4 0 16,0 2 0-16,0-2 1 16,0-1 0-16,0 3-4 15,0-2 1-15,0 1-5 16,0 1 4-16,0-4 0 16,-14 2-3-16,14 2 3 0,-9 2 0 15,0 0 0-15,9 0-12 16,0 0 10-16,0 0-13 15,-10 0 1-15,10 17 6 16,-9 10 8-16,9 1 2 16,0 2-2-16,0-4 2 15,19 0-6-15,13-5 4 16,-5-7 0-16,-9-5-1 16,5-4 4-16,-23-1-3 15,9-4 0-15,-9 0 0 16,10 0 1-16,-1 0 0 15,0-4 0-15,0-7 6 16,-9 0-3-16,0-4-4 16,14 0 2-16,-14 2 1 0,0 3-2 15,0 2-1-15,0-2 0 16,0 7 1-16,0 3 4 16,0 0-2-16,0 0-3 15,0 0 0-15,0 0-4 16,0 0 4-16,0 0 0 15,0 0-3-15,0 0 10 16,0 0-7-16,0 0 0 16,0-2 0-16,0-7 5 15,0-3-5-15,0 0 0 0,0-5-5 16,9 1 8 0,-9 3-3-16,0 1 0 0,0 0 5 15,0 3-5-15,0 1 0 16,0 2 0-16,0 6-2 15,0 0 5-15,0 0-6 16,0 0 1-16,0 0-13 16,0 0 11-16,0 0-9 15,0 9 11-15,0 9-5 16,0-3 11-16,0 2-7 16,9-6 3-16,9-2 0 15,14-1-3-15,-22-2 3 16,17-6 0-16,-13 4 1 15,4-2-1-15,-9 1 0 16,0 3 0-16,10 3 1 0,-6 0-7 16,-3 6 5-16,8-1 1 15,-9 6-3-15,14-3 3 16,-5 4 0-16,1-4 0 16,-10-5 0-16,14-6-1 15,-14-3-3-15,-9-3 4 16,9 0-1-16,0 0-1 15,0 0 2-15,0-17 3 16,14-9 1-16,-4-7-1 16,8-9-3-16,-4 2 1 15,4-4 3-15,15 4-3 16,-24 2-1-16,14 12 0 0,-14 11 4 16,-9 9-6-16,1 6 2 15,12 0-8-15,-12 0 5 16,17 9-7-16,-18 12 7 15,14 2 1-15,-14-3 4 16,-9-6-2-16,9-4 0 16,-9-4 2-16,0-6-9 15,0 0 11-15,0 0-4 16,0 0 10-16,0 0-8 16,0-10 10-16,-9-7-12 15,-23 0 0-15,14 3-5 16,0 1 11-16,8 7-6 15,-12 6 0-15,-6 0-17 0,10 4 16 16,-14 25-5 0,4 5 5-16,14 4-6 0,5 0 7 15,9-5 0-15,0-7-1 16,0-8-6-16,9-10 7 16,24-5-6-16,-6-3 1 15,14 0-2-15,0-3 11 16,-13-20-4-16,13-6 0 15,-13 0 7-15,4 0-7 16,-14 5 0-16,-9 13 4 16,0 7-6-16,-9 4 2 15,0 0-4-15,9 0 3 16,23 9-13-16,-4 13 14 16,13 3 0-16,0-2 3 0,5-8-8 15,4-7 7-15,1-6-2 16,-10-2 1-16,-4 0 4 15,4-7 0-15,-14-20-5 16,-4-2 2-16,5-6 4 16,-10 3-4-16,-4 0-2 15,-14 6 8-15,0 4-5 16,0 3 12-16,-23 11-7 16,-14 4-7-16,5 4-1 15,5 0-3-15,-5 23 3 16,4 16-5-16,5 4 9 15,14 2-5-15,9-2 1 16,0-8-6-16,0-12 5 0,9-11-14 16,14-9 8-1,14-3 0-15,-5 0 10 0,-14-6-3 16,14-18 1-16,-23 1 7 16,10 3-10-16,-19 3 2 15,0 8 0-15,0 5 14 16,0 4-9-16,0 0 0 15,0 5-5-15,0 37-10 16,-28 20 9-16,-13 19 1 16,-9 12 0-16,13 18-2 15,-4 9 7-15,0 1-4 16,13-11-1-16,-4-12 2 0,14-13-2 16,-10-15 0-1,-4-15 0-15,14-13-4 0,0-14 6 16,-5-10-3-16,4-10 1 15,-22-4 0-15,5-4 16 16,-15 0-16-16,10-9 1 16,14-20 4-16,-5-15-1 15,22-14-4-15,10-21 0 16,19-14 0-16,63-14-6 16,14 1 1-16,14 3-7 15,9 16 11-15,-23 11-11 16,-4 6 12-16,-14 9 0 15,-1-1 1-15,-8 2 2 0,-9-5-3 16,-19 4 0 0,0 0 3-16,-14 8-2 0,-8 7 1 15,-10 8 3-15,-9 12-1 16,0 5 17-16,0 9-16 16,0 6 5-16,-28 6-7 15,1 0-3-15,-14 33 0 16,-10 13-1-16,15 10 2 15,4 3-4-15,13-5 3 16,19-1 0-16,0-3-4 16,0-4 8-16,37-5-4 15,13-9 0-15,10-9 4 16,-1-8-11-16,19-12 7 16,-9-3-60-16,-10 0-78 0,-8-21-58 15,-10-10-34-15,-14-7-65 16</inkml:trace>
  <inkml:trace contextRef="#ctx0" brushRef="#br0" timeOffset="22164">17880 1111 546 0,'0'0'184'0,"0"0"-44"16,0 0-5-16,0 0-13 16,-32-155-25-16,13 149-36 15,10 6-18-15,-9 0-18 16,-23 15-25-16,-10 38 12 0,-8 17-9 16,-1 17-2-1,24 10 10-15,-6 2-9 0,33 3 7 16,9-3-9-16,0-6 1 15,0-14 0-15,41-14 0 16,5-22-1-16,-5-14 1 16,1-14 5-16,-6-15-3 15,5 0-2-15,10 0 1 16,4-36 12-16,4-7-14 16,14-13 4-16,-27 5 1 15,-5 4 0-15,-13 11 0 16,-5 18-5-16,-23 13 0 15,0 5-1-15,0 0 1 0,9 0-10 16,18 0 3 0,-4 12 0-16,5 9 5 0,4-7 2 15,-14 0-3-15,-18-2 1 16,9-7-2-16,-9-2 4 16,0-3-2-16,0 0 9 15,0 0-3-15,0 0 4 16,0 0-7-16,0-8 8 15,0-10-9-15,-18-2 0 16,-5 8 1-16,5 3 6 16,-1 9-13-16,-3 0 6 15,-6 0-19-15,1 19 18 16,-15 18-2-16,10 6 3 0,5 5-3 16,18 1 6-16,9-8-3 15,0-4 0-15,0-13-4 16,9-9-1-16,9-10 4 15,5-5 1-15,-5 0 1 16,10 0 5-16,-5-26-3 16,4-3-1-16,-8-6 4 15,3-2-3-15,-12 4-3 16,-10 10 0-16,0 8 3 16,0 10 5-16,0 5-8 15,0 0 0-15,0 0-13 16,0 8 6-16,0 18-11 15,0 6 18-15,0-4 4 16,27 0-4-16,14-13 0 0,0-7-1 16,5-8 7-16,-5 0-6 15,10 0 0-15,-15-18 3 16,6-10 5-16,-10-8-6 16,-5-5 0-16,1-2 6 15,-15-1-7-15,-4-2 16 16,-9 4-15-16,0 8 5 15,0 10 8-15,0 10-6 16,-9 11 5-16,-4 3-14 16,13 0-3-16,0 11-5 15,0 31-9-15,0 9 17 16,0 11 0-16,0-5 4 0,13 0-4 16,6-4 0-16,8-10 4 15,-4-5-9-15,-5-3 4 16,-9-9 1-16,1-9-3 15,3-5 4-15,-13-6-2 16,0-3 0-16,0 0-11 16,0 0 4-16,-32 0-44 15,-9-1 41-15,4-2-18 16,5 0-17-16,23 0 15 16,0 0 6-16,9 0 3 15,0-11 7-15,0-10-12 16,41-5 11-16,19-3 15 15,-14 0 1-15,13-3 0 0,-9-3 0 16,-8 0 2 0,-6-3 4-16,-4-2 2 0,-4-4 15 15,-19-3 26-15,5 6-9 16,-14 0 3-16,0 15-3 16,0 2-10-16,-23 10 4 15,4 8-13-15,10 6-13 16,-14 0-8-16,-4 24 2 15,9 28-2-15,-5 15 0 16,23 3 4-16,0-8-4 16,41-13 0-16,28-11 0 15,-1-14 2-15,24-13 3 16,-5-11-2-16,0 0-3 16,-5 0-53-16,-36-17-50 0,-32-4-132 15,-14-1-579-15</inkml:trace>
  <inkml:trace contextRef="#ctx0" brushRef="#br0" timeOffset="23803">0 3989 250 0,'0'0'547'16,"0"0"-465"-16,0 0-34 16,0 0 17-16,0 0-7 15,0 0-7-15,0 0 12 0,78-22-33 16,0 10-2-16,23 1-12 15,4 2-8-15,23-7 20 16,14 5-19-16,-5-4 1 16,-9 1 11-16,-32 0-18 15,-13 2 16-15,-46 0 1 16,-5 3-3-16,-23 3 27 16,-9-5-13-16,0-1-4 15,0-5 5-15,0-3-32 16,-9-2 13-16,-14 8-13 15,-5 3 7-15,-4-1-14 16,5 6 7-16,-1-2 0 16,-13 2-9-16,9 3 11 15,5 0-2-15,8 3 0 16,19 0 1-16,0 0-11 0,0 0 10 16,0 0 0-16,0 0-6 15,0 0-3-15,0 0 7 16,0 0 1-16,19 0-7 15,31 12 4-15,19 8 4 16,-1-3 0-16,-8 3 3 16,-1 4 2-16,-22 2-5 15,-5 0 0-15,-23-2 1 16,-9 2-9-16,0 1 8 16,0 1-31-16,-41 4-54 0,-19-2-75 15,15-1-33 1,13-3-107-16</inkml:trace>
  <inkml:trace contextRef="#ctx0" brushRef="#br0" timeOffset="7772">2239 1785 368 0,'0'0'245'0,"0"0"-94"15,0 0-2-15,0 0-8 16,0 0-53-16,0 0 0 16,0 0-19-16,-42-64-19 15,42 64 2-15,0 0-36 16,0 0-9-16,0 0-7 16,-9 6-14-16,0 22 10 0,-9 22 2 15,-14 15 4 1,13 4 5-16,1 7-7 0,18 3 0 15,0-6 0-15,0-6 6 16,46-18-12-16,13-17 6 16,24-17-3-16,4-15-4 15,13 0 9-15,-13-29-2 16,0-18 11-16,-4-9-7 16,-24-4 6-16,-22-10 7 15,-5-6-7-15,-32-3 23 16,0 4-17-16,-23 2 1 15,-36 11-12-15,-19 18-2 16,0 18-6-16,18 15 0 16,10 11-15-16,13 0 11 0,5 5 4 15,5 21-17-15,13 3-63 16,14 6-83-16,0 1-45 16,14-4-149-16</inkml:trace>
  <inkml:trace contextRef="#ctx0" brushRef="#br0" timeOffset="8131">3305 1431 593 0,'0'0'165'0,"0"0"-15"16,0 0-3-16,0 0-52 15,0 0 2-15,0 0-28 16,-110-104-28-16,110 104-6 16,0 0-35-16,-18 40 0 15,-5 28 2-15,-4 22-1 16,8 12 8-16,10 7-9 16,9 4 10-16,0 1-7 15,0 5-3-15,0-3 0 16,28-7-1-16,13-14 2 15,5-15-2-15,4-22-12 16,0-14-28-16,1-15-7 0,-1-11-58 16,-23-10-9-16,15-8-8 15,-6 0-33-15,15-26-50 16,-1-9-158-16</inkml:trace>
  <inkml:trace contextRef="#ctx0" brushRef="#br0" timeOffset="8544">3680 2283 249 0,'0'0'186'0,"0"0"-90"16,0 0 58-16,0 0-45 16,-82-169-32-16,82 149 13 15,0 5-37-15,0 7-20 16,0-1-26-16,32 7 0 16,18 2-8-16,-13 0 1 0,13 17 0 15,1 18-6-15,-24 3-1 16,-13 8 7-16,-5 1-5 15,0-1-7-15,-9-8 11 16,0-6 1-16,0-7 0 16,0-14 2-16,0-4 0 15,0-7-2-15,0 0 5 16,0 0-3-16,0 0 40 16,0-22 45-16,0-22-45 15,0-9-25-15,19-10-14 16,13-2 7-16,-5 13-8 15,-9 9 5-15,5 17-3 0,-14 13-4 16,-9 13-3 0,19 0-3-16,13 18-8 0,-5 28 14 15,5 15 0-15,-13 9-5 16,-1-3-2-16,-9-3 7 16,14-9-23-16,-5-13-66 15,1-7-107-15,3-11-122 16</inkml:trace>
  <inkml:trace contextRef="#ctx0" brushRef="#br0" timeOffset="9187">4527 2295 382 0,'0'0'198'0,"0"0"-67"15,0 0-16-15,0 0-9 0,41-172-21 16,-13 122-51-16,4 1 2 15,-5-4-4-15,-8 1-4 16,4-1 27-16,-23-2-26 16,0 3-10-16,0 3 0 15,0 2-13-15,-32 14 21 16,4 12-4-16,19 13-17 16,-14 8-6-16,5 0-15 15,-10 23 3-15,-4 35 11 16,5 25 2-16,4 10 10 15,23-3-11-15,0 1 0 16,0-10 2-16,41-7 4 0,0-14-6 16,5-16 0-16,-5-21-7 15,0-14 1-15,-4-9 6 16,4 0 0-16,-4-19 5 16,4-17 1-16,-9-2-2 15,-14-1 0-15,1-1 2 16,-19 5 1-16,0 0-7 15,0 12 0-15,0 9 8 16,0 10-7-16,0 4 1 16,0 0-2-16,0 5-24 15,0 28 21-15,0 11-2 16,0 3 10-16,9-1-10 16,23-5 3-16,-5-6-6 0,15-14 4 15,-1-13-11-15,5-8 13 16,4 0 1-16,0-2 1 15,-13-28 4-15,4-11-2 16,-9-3 7-16,-23 1 7 16,-9-4 3-16,0 6 16 15,-32 3-16-15,-18 6-19 16,-5 15 1-16,5 8-1 16,-1 9-3-16,33 0 2 15,9 12-43-15,9 22-6 16,0 8-97-16,0-4-101 15,27-3-58-15</inkml:trace>
  <inkml:trace contextRef="#ctx0" brushRef="#br0" timeOffset="9744">5662 2144 381 0,'0'0'150'15,"0"0"18"-15,0 0-10 16,0 0-45-16,0 0-28 15,0 0-61-15,-41-129 2 16,14 127-22-16,-5 2 6 16,-5 0-10-16,5 8 0 15,14 16 3-15,9 8-6 16,-1 0 4-16,10 3-1 0,0-7 0 16,0-6-18-1,28-11-2-15,13-6 11 0,-23-1 9 16,14-4-2-16,-4 0 6 15,-19 0-4-15,14-12 18 16,-23 0-6-16,0 4 43 16,0 5 12-16,0-4-21 15,0 7-6-15,0 0-34 16,0 0-6-16,0 22-6 16,0 30 6-16,-23 23 12 15,14 16-8-15,0 11 1 16,9 9 4-16,0 0-9 15,-9 6 0-15,9 2 6 16,-23-3 4-16,23-13-10 0,-9-19 0 16,9-26 0-16,0-22-4 15,-10-16 4-15,1-9-9 16,-32-11 9-16,-5 0 0 16,-13 0 64-16,-24 0-49 15,6-23-13-15,-1-9 10 16,9-6-12-16,10-8 0 15,8-10-4-15,33-8 2 16,18-6-7-16,0-8-32 16,59 3-57-16,19 1-41 15,32 0-92-15,9-1-102 16</inkml:trace>
  <inkml:trace contextRef="#ctx0" brushRef="#br0" timeOffset="10218">5960 2158 203 0,'0'0'250'16,"0"0"-104"-16,0 0-15 15,0 0-15-15,0 0-49 16,0 0-30-16,37-90 4 15,-14 78-25-15,-5 7 9 0,9 1-15 16,-4 4-7-16,14 0 4 16,-5 9-7-16,-5 23 0 15,5 9-5-15,-23 2 1 16,1 5 4-16,-10-5-1 16,0-8 3-16,0-8-5 15,0-13 3-15,0-6 0 16,0-8 5-16,0 0-1 15,0 0 16-15,0-20 21 16,9-12-4-16,14-11-21 16,-14-1 2-16,18-3-11 15,5-2 4-15,-4 10-4 16,13 7-6-16,-23 12-1 16,1 14 2-16,13 6-9 15,-5 0 3-15,23 26-2 0,1 18-3 16,-15 9 7-16,6-1 1 15,-10 1-40-15,-14-1-157 16,0-11-204-16</inkml:trace>
  <inkml:trace contextRef="#ctx0" brushRef="#br0" timeOffset="10515">6766 1367 459 0,'0'0'211'0,"0"0"-50"0,0 0-32 16,-10-148-18-16,10 142-28 16,42 6-67-16,17 0-14 15,10 35 2-15,-1 26 2 16,1 24 18-16,0 14 14 15,-10 9-22-15,-17 8 8 16,-15 5-14-16,-18 2-6 16,-9-5 4-16,0-3-7 15,-9-14-2-15,-41-16-13 16,4-18-125-16,-4-24-148 16,-1-7-438-16</inkml:trace>
  <inkml:trace contextRef="#ctx0" brushRef="#br0" timeOffset="11011">7507 2117 662 0,'0'0'105'15,"0"0"-18"-15,0 0-8 0,0 0-46 16,0 0-1 0,229-29-15-16,-160 29 8 0,-1 0-1 15,-8 0-18-15,-10 0 15 16,-22 0-8-16,4 0-6 16,-32 0 19-16,9 0-20 15,-9-6 11-15,0-3 17 16,0-8-19-16,-41-4-11 15,-10-1-4-15,6 1 0 16,-6 4-1-16,1-1 4 16,9 6 1-16,22 3 6 15,10 4-7-15,9-1 10 16,0 6 3-16,0 0-11 16,0 0-5-16,9 0 0 15,33 0 0-15,17 20-1 0,10 1 7 16,9 2-2-1,-10 3 2-15,1 0-5 0,-10 6 21 16,-17-2-20-16,-15 2-2 16,-18 3 6-16,-9 3-6 15,0 2-3-15,-46 7-93 16,-54-6-284-16</inkml:trace>
  <inkml:trace contextRef="#ctx0" brushRef="#br0" timeOffset="24275">2339 3788 716 0,'0'0'222'0,"0"0"-45"0,0 0-39 16,0 0-42-1,0 0-42-15,0 0 6 0,-73-87-39 16,73 87-16-16,-9 0-5 16,0 12-1-16,-10 25 1 15,10 16-4-15,9 11 11 16,0 6-11-16,0 3 4 15,0 1 0-15,46-11-2 16,14-7 3-16,8-16-1 16,5-10 0-16,-4-18-2 15,-9-12-5-15,-15 0 5 16,6 0 2-16,-19-26 14 16,4-10-12-16,-13-5 11 15,-4-11 7-15,-19-10-10 0,0-7 15 16,0-11-18-16,-32 8-6 15,-14 5 8-15,-5 6-9 16,1 17 0-16,0 8-1 16,13 20-2-16,-4 6 2 15,13 10-21-15,-4 0-55 16,14 18-55-16,18 29-87 16,0 14-76-16,18 3-273 15</inkml:trace>
  <inkml:trace contextRef="#ctx0" brushRef="#br0" timeOffset="24636">3374 3506 641 0,'0'0'180'0,"0"0"-8"16,0 0-15-16,0 0-30 16,0 0-40-16,0 0-33 15,-78-146-22-15,78 146 2 16,-14 0-34-16,-4 26 1 16,9 38-9-16,-10 24 17 15,10 17-6-15,9 2-3 16,0 2 2-16,0-1-4 0,28-13 2 15,-1-10 0-15,5-18-2 16,9-11-45-16,-13-18-28 16,4-15-98-16,-5-8-30 15,-8-15-23-15,4 0-6 16,-14 0-57-16,0-24 57 16</inkml:trace>
  <inkml:trace contextRef="#ctx0" brushRef="#br0" timeOffset="25034">3511 4195 55 0,'0'0'187'0,"0"0"-116"15,0 0 81-15,0 0-16 16,60-161-51-16,-51 137 17 0,0 3-11 16,14 10-4-1,-23 6-9-15,9 2-48 0,0 0-2 16,0 3-23-16,10 0-5 16,13 0 0-16,-14 20-11 15,14 12-17-15,-23 3 27 16,0 3-8-16,-9-6 9 15,0-6 0-15,0-5 1 16,0-13-1-16,0-5 2 16,0-3 1-16,0 0 9 15,0 0-4-15,9 0 14 16,1 0 40-16,-1-17-8 16,14-12-24-16,4-1 5 15,-4-2-11-15,4 1-2 0,-17 7-17 16,8 9 0-16,-18 10 3 15,14 5-8-15,4 0 0 16,0 8-11-16,14 19-11 16,-13 5 14-16,8 0-11 15,-4-3-31-15,-14-3 35 16,9-2-49-16,-8-4-19 16,-10 4-80-16,0-10-153 15</inkml:trace>
  <inkml:trace contextRef="#ctx0" brushRef="#br0" timeOffset="25365">4211 3774 603 0,'0'0'180'0,"0"0"-36"16,0 0-23-16,0 0-60 15,0 0-16-15,0 0-38 16,69-67 0-16,-46 67-14 16,-5 9 2-16,1 19-18 15,-10 5 19-15,-9 7-10 16,0 2 14-16,0-4 0 16,0 0 1-16,-9-10 9 0,9-4-10 15,0-7-10 1,0-8-12-16,0 0-18 0,0-6 12 15,9 0-2-15,23-3-4 16,4 0 12-16,15 0-73 16,-1-24-70-16,10-5-128 15</inkml:trace>
  <inkml:trace contextRef="#ctx0" brushRef="#br0" timeOffset="25634">4536 3415 397 0,'0'0'268'0,"0"0"-79"0,0 0-46 16,0 0-34-16,0 0-3 16,0 0-51-16,-27-58-55 15,77 78 4-15,10 31 4 16,-5 14 6-16,4 16 9 15,1 8-5-15,-19 4 2 16,-14 1-18-16,-13 0 1 16,-14-10-1-16,0-2-2 15,-23-4-8-15,-27-7-55 16,-5-2-185-16,5-5-247 16</inkml:trace>
  <inkml:trace contextRef="#ctx0" brushRef="#br0" timeOffset="26429">5832 4147 359 0,'0'0'220'0,"0"0"-80"16,0 0-22-16,0 0-46 16,0 0-13-16,0 0-53 15,18-23-6-15,32 17 0 16,28-6 17-16,32-2 13 16,-5 0 17-16,-4-4 4 15,-23 3 10-15,-19 1-25 16,-26 5 13-16,-24 0-4 15,-9 9-19-15,0-3 12 16,0-5-30-16,-32-5 0 16,-5-1-8-16,-13 0 2 15,-1-1-2-15,15 4 0 0,-6 1 9 16,10-1-9-16,5 0 0 16,9 5 0-16,4-1-1 15,5 5 12-15,9 2-11 16,0 0 0-16,0-3-5 15,0 3-2-15,23 0 5 16,22 0 1-16,15 14-11 16,-1 10 23-16,1 2-12 15,-1 3 1-15,-17 3 0 16,-15 1-4-16,-4 4 4 16,-23 1-16-16,0 9-47 15,-41-3-159-15,-10 0 16 0,24-3-104 16</inkml:trace>
  <inkml:trace contextRef="#ctx0" brushRef="#br0" timeOffset="27006">7191 3826 699 0,'0'0'189'0,"0"0"-16"16,0 0-17-16,0 0-70 16,0 0-48-16,0 0-38 0,-18-5 7 15,55 60-7-15,13 10 2 16,-9 4-1-16,-4-7 3 16,4-1 0-16,-23-12-4 15,-4-14 0-15,-5-15 5 16,0-10-5-16,1-8 0 15,-10-2 0-15,0 0 18 16,0-6 11-16,9-20 42 16,0-12-46-16,5-5-8 15,4-7 4-15,0 4-21 16,0 10 3-16,-4 10-4 16,-5 18 1-16,-9 8 0 0,19 0 0 15,13 8-23 1,4 27 20-16,15 12-1 0,-10 5-16 15,-14-2 20-15,15-3-16 16,-15-9 6-16,14-12 3 16,-13-9-10-16,-19-13 12 15,14-4 3-15,-23 0 2 16,9-4 9-16,9-27 1 16,0-17 3-16,15-10 13 15,-15-11-24-15,-9-8 18 16,5-1-16-16,-14 2-3 15,0 11 5-15,0 21-3 16,0 22-3-16,0 16 0 16,0 6-7-16,0 8-22 15,0 30-79-15,0 15-72 0,0-1-140 16,0 4-498-16</inkml:trace>
  <inkml:trace contextRef="#ctx0" brushRef="#br0" timeOffset="28205">8258 4054 632 0,'0'0'219'16,"0"0"-56"-16,0 0-38 15,0 0-16-15,0 0-54 0,0 0-27 16,-69-76-15-16,60 76-13 15,0 24-8-15,-5 17 3 16,-4 5 6-16,18 4-3 16,0-4 2-16,0-5-11 15,0-12 11-15,41-9-32 16,-13-10-4-16,13-9 25 16,-14-1 3-16,-4 0 8 15,-5-7 18-15,1-13-13 16,-10-7 30-16,5 0 1 15,-14-7-3-15,0-4 5 16,0-3-36-16,0-3 23 16,-23 9-9-16,4 9-15 0,-13 9 18 15,14 10-12-15,-9 7-2 16,4 0-5-16,-5 4-9 16,10 28 9-16,-5 9 0 15,14 3-14-15,9-7 4 16,0 1-19-16,0-9 24 15,32-8 5-15,5-9-7 16,13-12 7-16,-9 0 1 16,5 0 3-16,4-7 5 15,10-19-6-15,-1-3-3 16,-8-6 19-16,-1 0-11 16,-13 0 22-16,-5 3-13 0,-5 9-8 15,-9 11 13-15,5 6-19 16,-4 6-3-16,13 0 0 15,13 6-14-15,6 26 14 16,-10 3-4-16,-4 9-10 16,-5-3 11-16,-23-3-5 15,9-4-3-15,-9-8 10 16,5-4-34-16,-5-8 25 16,0-8 2-16,0-6 2 15,10 0 2-15,13 0 8 16,4-9-3-16,15-21 23 15,8-7-22-15,-8-10 27 16,-1-5-3-16,-13-4-13 16,-5 4 15-16,-23 5-20 15,-9 9 0-15,0 6 20 0,0 12-24 16,-19 8 13-16,10 8-17 16,9 4 5-16,0 0-14 15,0 0 1-15,0 22-6 16,0 16 8-16,0 8-5 15,9 7 7-15,1-4 3 16,8-5-24-16,0-3 17 16,14-6-32-16,-4-6 16 15,-5-8 19-15,4-5-13 16,-18-6 15-16,0-8 2 16,-9 2-13-16,0-4 9 15,-18 0-24-15,-19 2 29 0,-4 4-6 16,0-6-8-1,23 0 14-15,18 0 0 0,0 0-9 16,0 0 8-16,0 0-4 16,0 0 2-16,41-6-1 15,5-23 3-15,45-9 1 16,-13-11 5-16,9-12-5 16,5-7 15-16,-24 2-3 15,-17-7 1-15,-15 1 30 16,-27 1-18-16,5 0 5 15,-14 6 3-15,0 14-12 16,-41 7 10-16,13 15-9 16,-4 17-5-16,14 10-8 0,-5 2-9 15,5 26-2 1,0 35 2-16,8 18 0 0,10 11-2 16,0 0 2-16,19-5-7 15,22-12 7-15,28-12-37 16,-10-18-43-16,-13-10-27 15,13-16-87-15,-8-8-95 16,-19-9-121-16</inkml:trace>
  <inkml:trace contextRef="#ctx0" brushRef="#br0" timeOffset="28377">9906 3879 426 0,'0'0'231'0,"0"0"-54"15,0 0-53-15,0 0-124 16,0 0 5-16,0 0-6 16,274-26 1-16,-164 26-165 15,-32 0-172-15</inkml:trace>
  <inkml:trace contextRef="#ctx0" brushRef="#br0" timeOffset="29820">11366 3587 600 0,'0'0'359'0,"0"0"-162"0,-101-155-52 15,65 118-53-15,-6 11-20 16,6 8-31-16,13 10-32 16,14 8 14-16,-10 0-23 15,1 26-2-15,-14 33-5 0,-9 16 9 16,13 9-2-1,19 4 0-15,9-1 0 0,0-6-1 16,19-8 1-16,31-8 0 16,9-15-3-16,1-15-15 15,9-15 12-15,-10-11 2 16,10-9-4-16,-1 0 3 16,1-3 10-16,0-23-3 15,-10-6 6-15,1-6-4 16,-19 0 2-16,-14 5-6 15,5 5 1-15,-13 2 0 16,8 8-1-16,-4 6 0 16,-14 3 0-16,10 9-9 0,-1 0 5 15,14 0-11 1,-23 21-7-16,9-1 19 0,-4-3-21 16,-14-8 7-16,9-5 13 15,-9-4 2-15,0 0 2 16,0 0 9-16,0 0-4 15,0-15 8-15,0-12-7 16,-32 4-2-16,14 0 6 16,-23 2-4-16,13 13-4 15,-13 2-2-15,14 6 3 16,-5 0-13-16,-5 29 6 16,5 21 4-16,4 16-7 15,6 5 4-15,3-5-2 0,19-10 0 16,0-18-31-16,0-15-10 15,32-11-15-15,5-12 21 16,-19 0 24-16,14 0 16 16,-4-14 13-16,-5-13 0 15,4-2 8-15,-18-3 23 16,5-3-22-16,-14 0-1 16,0-3 10-16,0 6-17 15,0 8 13-15,-14 13-12 16,5 8-9-16,0 3 1 15,9 0-7-15,0 14-18 16,0 24 18-16,0 9-1 16,9-3-1-16,23-3 2 15,-4-12-20-15,13-3 10 0,-5-11-13 16,6-9 12-16,8-6 9 16,9 0 4-16,-13-18 5 15,5-11-1-15,-10-9-6 16,0-3 23-16,-32-11-2 15,0 0 3-15,-9-1 14 16,0 3-27-16,-9 11 12 16,0 8-6-16,-5 17-17 15,5 10 16-15,9 4-16 16,0 0-13-16,0 24 6 16,9 27 0-16,14 6 7 15,-5 5 0-15,10-4 2 16,-5-6-7-16,-5-11-1 15,0-3-5-15,5-9 9 0,-4-12-12 16,-10-1 9-16,-9-11 4 16,0 0-12-16,0-5 13 15,0 0-8-15,-9 0 1 16,-10 0-3-16,-13 0 11 16,23-5-1-16,0 0 0 15,9-2 3-15,0 4-9 16,0 3 0-16,18-6-14 15,14 1 15-15,14-7-11 16,14-6 16-16,-1-5 0 16,1-9 2-16,-10-12-3 0,-9-2 1 15,-4-1 0 1,-5 0 1-16,-23 3 4 0,-9 8 1 16,0 3 23-16,0 9-15 15,-9 6 16-15,-14 7-16 16,5 8-12-16,8 3-4 15,-8 0 2-15,-5 8-2 16,-4 30-3-16,18 12 4 16,9 6 1-16,0 0 0 15,9-1 0-15,50-11-3 16,19-9 3-16,32-18 0 16,9-12-5-16,9-5-7 0,-9 0-25 15,-23-14-26-15,-27-10-62 16,-46 5-68-16,-23-7-67 15,-32-4-373-15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6:59.5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0 211 608 0,'0'0'157'0,"0"0"-3"16,0 0-38-16,0 0-47 16,0 0-36-16,0 0-32 15,0 0 13-15,160-15-9 16,-92 15 2-16,1 0 1 0,0 0-7 16,-1 0 3-16,1 0 10 15,0 0-7-15,8 6 2 16,-8-3-3-16,4 0 0 15,-18-3 20-15,-4 0-15 16,-28 0 8-16,-5 0 18 16,-18 0-29-16,0 0 27 15,0 0 5-15,0 0-10 16,0-14 13-16,-32-4-43 16,-14 0 0-16,-13 0-6 0,8 5 14 15,-8-2-8-15,8-3 0 16,1 1 8-16,13-6-4 15,5 5-4-15,14 3 0 16,9 3 3-16,9 6 7 16,0 3-10-16,0 3 0 15,0 0 1-15,0 0-11 16,18 0 7-16,23 0 3 16,10 3-5-16,8 13 9 15,-13 4-4-15,4 3 0 16,-8 6 6-16,-6-1-10 15,-13 5 4-15,-14-1 0 16,-9 4-7-16,0-5 10 0,0 5-3 16,-41-4 0-1,-9-3-15-15,13-7 4 0,-4 0-76 16,23-11-37-16,8-5-13 16,1 0-73-16,9-6-51 15,9 0-218-15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7:00.5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128 265 416 0,'0'0'221'0,"0"0"-125"16,0 0 34-16,0 0-4 16,0 0-39-16,0 0-15 15,-128-32-37-15,128 29-11 16,9 0-6-16,51-6-5 16,31-2-7-16,15-4 10 15,35 0-15-15,-12 1 21 16,-24 0-22-16,-4-2 2 15,-33 4 0-15,-27 4-1 16,-22 5-1-16,-19 3 0 16,0 0 0-16,0 0-4 15,0 0-18-15,-19 0 1 0,-22 0 10 16,-9 0 3-16,22 0 8 16,-4 0 0-16,14 0 10 15,0 0-14-15,-5 0 4 16,-5 3 0-16,10 12 3 15,-14 8 4-15,5 15-4 16,-5 14 17-16,4 19-12 16,-4 7 24-16,-5 5-4 15,15 1-21-15,12-6 8 16,1-8-10-16,0-8-2 16,0-10-3-16,9-14 10 15,-14-12-10-15,14-8 0 16,0-13 2-16,0-2 1 0,0-3-3 15,-18 0 4-15,-10 0 11 16,-13-3-7-16,-9-17-5 16,4 4-3-16,14 0 2 15,5 10-6-15,13 3 4 16,14 0 0-16,0 3-2 16,0 0-11-16,0 0 7 15,32 0-13-15,27 0 19 16,1 0 3-16,9 0-3 15,-10 0 0-15,10-5-6 16,-1-13 10-16,-8-8-4 16,-1-3 2-16,1-3 6 15,-10 2-6-15,-13 4 0 0,-19 6-2 16,-4 5 25-16,-5 9-20 16,-9 3 38-16,0 3-12 15,0 0-27-15,0 0 1 16,0 0-5-16,0 0-1 15,0 3-10-15,0 24 9 16,0 7 2-16,0-1 0 16,0-4 6-16,0-3-10 15,0-3 4-15,9-11 0 16,10-4-2-16,-10-8 8 16,4 0-9-16,-3 0 3 15,26-5 0-15,-4-22 10 0,19-7-10 16,-15 2 0-16,15 5-1 15,-10 4 9-15,-14 7-8 16,-8 11 0-16,13 5 2 16,-5 0-13-16,5 0 10 15,-4 18 1-15,13 8-10 16,-14 4 5-16,14-4-3 16,1-3-54-16,3-3-69 15,15-8-53-15,9-6-82 16,-10-6-60-16</inkml:trace>
  <inkml:trace contextRef="#ctx0" brushRef="#br0" timeOffset="1853">1973 641 545 0,'0'0'208'16,"0"0"-62"-16,0 0-21 15,0 0 0-15,0 0-37 16,0 0-63-16,0-26-19 16,0 57 7-16,0 19-7 15,0 9 25-15,0-1-22 16,-9 4 16-16,9-4-8 16,0-4-13-16,-9-9 14 0,9-7-18 15,0-18 0 1,0-8 3-16,-10-7 7 0,10-5-10 15,0 0 12-15,-9 0 12 16,0-19 47-16,-5-17-59 16,-4-13-10-16,18-16 1 15,0-16 3-15,0-12-6 16,0-3 0-16,18 5 6 16,5 13-9-16,-4 13 3 15,-1 15 0-15,-9 22-6 16,14 10 0-16,-5 12 2 15,23 6-4-15,-13 0-14 16,13 18 21-16,-4 16-25 0,-14 7-5 16,-5 7 24-16,-18-6-34 15,0 2 12 1,0 0-2-16,-50-2-17 0,4-11 17 16,-5-7-15-16,19-14 7 15,23-2 32-15,9-8-15 16,0 0 12-16,41 0 0 15,28 0 10-15,18-8 13 16,14-20-13-16,-5-13 4 16,-5-6 0-16,-13-5 5 15,-18-1-8-15,-10 1 16 16,-13-7-7-16,-5 4 33 16,-23-9-21-16,-9 2 5 15,0 7 24-15,0 6-28 0,-18 11 13 16,-14 9-10-1,4 11-26-15,5 10 26 0,5 8-26 16,9 0 2-16,0 22-4 16,-14 40 4-16,4 19 3 15,19 13-3-15,0-1 4 16,0-5-4-16,0-10-2 16,19-13 0-16,4-16-1 15,13-13 2-15,-13-19-1 16,5-14 0-16,4-3 6 15,-5 0-1-15,23-26-2 16,1-12-2-16,-5-9 5 16,13-5 0-16,1-4-6 0,-1 1 1 15,1 8 8-15,-19 18-11 16,-5 17 2-16,-13 12-4 16,5 0-3-16,4 12-3 15,-5 20 8-15,-8 3-5 16,3 0-1-16,-12-2 7 15,-1-11-5-15,0-8-3 16,0-8 0-16,-9-6 5 16,0 0 4-16,0 0 10 15,0 0-6-15,0-16 8 16,0-17-12-16,-27-2 1 16,8 0-6-16,-22 0 5 0,0 8 0 15,-5 6-5 1,14 10 2-16,-9 9 1 0,4 2 1 15,5 0-18-15,5 32 16 16,8 14 3-16,-3 7 0 16,22 3-1-16,0-7 11 15,0-11-10-15,0-6 0 16,22-12 3-16,6-9-13 16,4-7 10-16,-5-4 0 15,1 0 12-15,4-9-3 16,-14-17-6-16,5 0-3 15,-5-8 6-15,1-5-7 16,-19 1 1-16,0 6 0 16,9 14 2-16,-9 10 7 0,0 8-9 15,0 0 0-15,0 3-18 16,0 32 13 0,0 11 2-16,0 5 3 0,14-6-1 15,13-1 9-15,14-9-8 16,5-9 0-16,-5-8 5 15,10-9-6-15,-15-9 1 16,5 0 0-16,1 0 9 16,-6-23 1-16,5-14-10 15,10 0 0-15,-15-6 8 16,6 2-11-16,-15 3 3 16,5 7 0-16,-4 7 0 15,-5 9 2-15,4 9-2 0,-9 6 0 16,14 0-9-16,-4 9-4 15,-5 14 13-15,-5-2 0 16,-9-3-10-16,0-8 11 16,0-4-1-16,-9-3 0 15,0-3 1-15,0 0 2 16,0 0-1-16,0-5-1 16,0-21 3-16,0-4 2 15,-18-2-6-15,0 9 0 16,-14 3 9-16,13 8-23 15,1 6 14-15,18 6 0 16,-9 0-8-16,-5 6-14 16,14 32 22-16,-9 14-4 15,9 6 14-15,0 1-9 16,0-6-1-16,0-7 0 0,32-12-6 16,-4-12 12-16,13-11-6 15,9-11 0-15,-4 0 3 16,23-3 6-16,13-29-9 15,-13-6 0-15,-1-6 0 16,1-2 8-16,-19-1-8 16,-13 3 5-16,-14-2 3 15,-23-3-3-15,0 1-4 16,0 2 4-16,-9 8-2 16,-33 15 9-16,10 8-11 15,23 13 0-15,0 2 3 16,0 14-8-16,9 32 1 0,0 16 3 15,0 2 7-15,27-3 0 16,15-9-7-16,8-9 0 16,10-10 4-16,17-11-12 15,10-11 2-15,5-9-17 16,-14-2 12-16,-19 0-53 16,-31 0-73-16,-28 0-193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8:44.9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27913 3539 157 0,'0'0'509'15,"0"0"-390"-15,0 0-5 16,0 0-18-16,92-152-2 16,-83 120-28-16,0 0-24 15,-9 6 24-15,0 2-34 16,0 4-2-16,0 2-14 16,-9 6-16-16,0 4 0 15,-1 8-4-15,10 0-11 16,0 0 7-16,0 0-11 0,0 6 19 15,0 26 1 1,0 12-1-16,10-1 0 0,26 8-3 16,14-2 3-16,-8 1 0 15,-15-4 4-15,-9-5-5 16,-4-4 1-16,-5-7-4 16,-9-10 0-16,0-2-3 15,0-6-9-15,-32-10-4 16,-13-2 20-16,3 0 16 15,10 0-5-15,5-2-11 16,18-19-27-16,9-8-58 16,0-12-25-16,0-3-16 15,36 0-106-15,5 11 35 0,-8 8 86 16,-6 10 102 0,-9 4 9-16,5-1 2 0,5 2 22 15,-10 3 49-15,-4 1-16 16,4 6 21-16,-9 0-9 15,0 0-29-15,-9 0 11 16,9 2-16-16,1 25 3 16,3 2 10-16,-13 7 13 15,0-2-5-15,10-5-18 16,-1-3-31-16,0-5 14 16,0-7-4-16,0-2-9 15,14-9 6-15,-5-3-11 16,14 0 7-16,-4 0 17 15,13-6-11-15,-4-20 19 0,-5-3-4 16,-5-3-11-16,-9-3 5 16,5 3-18-16,-4 5 2 15,-10 13-4-15,0 8 0 16,5 6-3-16,-5 0-2 16,0 0-21-16,9 12 14 15,5 11-4-15,-14 0 6 16,1 0 2-16,-10-2 1 15,9-9 2-15,-9-3 0 16,9-9 0-16,-9 0 6 16,9 0-5-16,14 0 4 15,-5 0 13-15,23-18-17 16,-13-6 3-16,-1-2-4 0,14 6 5 16,-22 3-4-1,13 2 3-15,-23 7-4 0,9 8 0 16,5 0-11-16,-4 0 6 15,8 17 1-15,5 6 0 16,-5 0-2-16,6-5-8 16,-6-3-18-16,5-9 20 15,-14-6-13-15,14 0 25 16,-13 0-2-16,-1-4 5 16,-9-16 6-16,-9-3-5 15,0-3 4-15,0-3 19 16,0-1-10-16,0 3 16 0,-27 7-7 15,-5 6-12 1,4 8-4-16,-13 6-10 0,23 0-7 16,-10 12 2-16,5 16 7 15,23 8-2-15,0-4 0 16,0-6-27-16,0-5 15 16,0-10-13-16,9-5-1 15,14-3 8-15,-13-3 3 16,-1 0 15-16,9 0 2 15,5 0-1-15,-23-3 7 16,9-3-8-16,0 6 2 16,0 0-6-16,-9 0 3 15,19 0-1-15,4 0-1 16,4 0 3-16,14 4-4 0,-13 1 4 16,31-2 0-16,1-3-1 15,8 0 7-15,10 0-4 16,-5-26-1-16,-18-10 0 15,5-2 6-15,-19-5-6 16,-9-10 4-16,-4-4 29 16,-19-14-13-16,-9-1 9 15,0-2-5-15,0 7-10 16,-9 15 25-16,-33 14-11 16,15 20-8-16,-5 12-6 15,-5 6-15-15,5 6 0 16,-4 46-6-16,4 16 13 15,4 11-6-15,19 2-1 0,9-5 0 16,0-9-5-16,27-14 5 16,15-12-3-16,3-15-4 15,6-13-15-15,8-8 22 16,1-5-7-16,8 0 7 16,1-27 0-16,-19-11 6 15,1-6-6-15,-1-11 6 16,-22-4-1-16,-10-2 0 15,-4-2 2-15,-14 1-2 16,0 5 18-16,0 9-13 16,-32 15 7-16,13 16 8 15,-4 12-24-15,14 5-2 0,0 0-7 16,-9 32-11 0,-14 31 18-16,4 23 2 0,10 7 0 15,4-3 2-15,14-5 3 16,0-16-7-16,0-13 1 15,23-11-12-15,14-17 12 16,-5-12-17-16,4-5 16 16,6-11-5-16,8 0 12 15,0-4-1-15,-13-21-3 16,-5-11 1-16,-5-1 3 16,-4-8-4-16,-14-1-2 15,-9 5 7-15,0 3-1 16,0 12-5-16,-32 11 2 0,23 6-2 15,0 9-2 1,0 0-9-16,0 12-9 0,-14 32 17 16,14 11 2-16,-10 0 2 15,10-4-2-15,9-11 0 16,0-12-1-16,0-3 1 16,0-13 0-16,0-1-2 15,28-8 9-15,13-3-7 16,-14 0 7-16,24 0-4 15,-10-20 11-15,5-7-14 16,-5-2 2-16,0-3 2 16,-4 5-2-16,-5 13-2 15,-14 6 0-15,-9 8-1 16,23 0-1-16,-13 17-9 16,-1 15 1-16,5 9 9 0,-5 1-5 15,10-3 6-15,-6-9-1 16,6-10 7-16,13-8-13 15,-4-9 5-15,4-3-7 16,0 0 8-16,-4-9-21 16,-14-15-17-16,-23-4-69 15,0-8-214-15</inkml:trace>
  <inkml:trace contextRef="#ctx0" brushRef="#br0" timeOffset="-2625">23226 3871 325 0,'0'0'264'0,"0"0"-189"15,0 0 23-15,0 0 5 16,0 0-28-16,0 0-36 15,0 0 3-15,50-46-16 16,-9 14-15-16,-13-3 19 16,4-7-7-16,-14-1 5 15,10-1 0-15,-15 3-13 16,-4 6 10-16,-9 3-2 16,0 6-6-16,0 8 10 15,0 13-22-15,0 2 5 16,-22 3-6-16,12 0 4 15,-17 0-3-15,-5 21-5 0,4 10 0 16,19 10-1-16,0 9 1 16,9 6 0-16,9-2-3 15,19-7 0-15,22-6 3 16,10-12 0-16,-10-11-12 16,-4-15 12-16,13-3-7 15,-8 0 7-15,8-15 8 16,-9-20-3-16,1-12 0 15,-5-11 4-15,-14-5-7 16,-5-8 8-16,-13-5-8 16,-14 3 9-16,0-3 6 15,0 9-10-15,-41 5 13 0,9 19-6 16,-5 11-5 0,5 14 6-16,14 13-15 0,-1 5-1 15,10 0 0-15,-14 26-8 16,5 30 9-16,0 22 0 15,18 9 1-15,0 7-2 16,18-3 1-16,32-13 0 16,19-8-5-16,0-11-1 15,-1-22-3-15,-17-11-6 16,-1-11-13-16,-4-12 25 16,-14-3-1-16,-5 0 4 15,-4-12 8-15,-5-17-6 16,-18-6 5-16,10-8-3 0,-10-1-4 15,0-3 6 1,0 1-3-16,-10 2-3 0,-22 6 11 16,5 9-10-16,-5 11 4 15,14 10-5-15,-1 8 1 16,10 0-5-16,0 2-6 16,-14 40 10-16,14 15-5 15,9 10 11-15,0-3-6 16,18-1 0-16,33-14-5 15,8-8 3-15,1-15-3 16,-10-12-12-16,0-8 16 16,-22-6 1-16,4 0 0 15,-14-8 9-15,0-22-7 16,-8-3 11-16,-1-4-11 16,-9 0 1-16,0 1 11 0,0 10-11 15,0 8 11 1,0 10-3-16,0 6-6 0,0 2-1 15,0 0-4-15,0 0-10 16,0 2 2-16,23 24-8 16,-5 9 15-16,0-3-3 15,14-3 4-15,-13-5-3 16,-1-8 1-16,-4-6-2 16,-5-5 3-16,0-5-2 15,-9 0 3-15,0 0 4 16,0 0-3-16,18-2 12 15,5-19-13-15,-5-2 0 0,1-3 1 16,-10 5 4-16,14 8-5 16,-23 0 1-16,9 7 1 15,-9 6-4-15,9 0-2 16,0 0-8-16,23 9 7 16,-13 14-6-16,-1 3 6 15,-9-2 2-15,5-4-11 16,-5-2 11-16,0-9-5 15,0-3-8-15,-9-6 13 16,0 0-6-16,0 0 9 16,9 0 4-16,1 0-1 15,-1-17 3-15,4-7-6 16,6-3 4-16,-1 5-8 0,5-3 5 16,-5 11-1-1,-9 6 0-15,10 8-5 0,-10 0 2 16,14 2-8-16,4 24 2 15,-4 10 5-15,-5-1-11 16,1-7 14-16,4-7-1 16,-5-10-4-16,0-7 5 15,-9-4 1-15,23 0 0 16,-13-12 6-16,13-19-3 16,-5-5-3-16,-8-5 13 15,-10 3-11-15,4-3 14 16,-13 9 6-16,0 3-3 0,0 11 10 15,-13 10-16 1,-6 8-7-16,1 0-6 0,0 0 1 16,-5 23-3-16,23 15 2 15,0 0 0-15,0 7 1 16,0-11-1-16,41-2 0 16,-4-7-2-16,4-6 0 15,-9-8-1-15,-5-8 3 16,1-3-4-16,-5 0 3 15,-5 0 2-15,-9 0-1 16,0-7 10-16,5-11-6 16,-5-3 2-16,0-3-6 0,10 1 3 15,-10-1-2 1,5 7-1-16,-5 8 0 16,0 3-5-16,0 6 3 0,0 0-1 15,10 6-7-15,-6 20-9 16,-4 4 16-16,1 2-22 15,-10-6 10-15,0-4 7 16,0-7-22-16,0-5 12 16,9-7 0-16,0-3 5 15,-9 0 13-15,9 0 2 16,5-15 6-16,-5-14-6 16,9 3 5-16,1-4-7 15,3 7 8-15,-3 6-7 0,-10 5 2 16,9 9-3-1,-4 3-3-15,-5 0 2 0,9 0-14 16,1 21 7-16,13 2 8 16,-5-3 0-16,5 1-4 15,5-13 6-15,4-5-2 16,0-3 7-16,5 0-6 16,-5-14 7-16,10-15-8 15,-24-14 2-15,14-4 16 16,-22-12-5-16,3-5 22 15,-22-6 16-15,0-3-26 16,0-6 7-16,0 3 0 16,-13 15-28-16,-15 11 18 15,-4 21-12-15,23 20-2 16,9 9-6-16,0 0-2 16,0 32-15-16,0 29 14 15,0 24 2-15,0 5-1 0,0-2 0 16,0-3 0-16,32-10-2 15,5-13-18-15,-5-12-28 16,4-13-27-16,-4-10-37 16,-13-13-45-16,4-12-128 15,-5-2-23-15</inkml:trace>
  <inkml:trace contextRef="#ctx0" brushRef="#br0" timeOffset="-2182">26187 3553 269 0,'0'0'140'16,"0"0"-50"-16,0 0-17 0,0 0-1 16,0 0-32-16,0 0-30 15,9-29 28-15,83 18-15 16,4-10 5-16,5 1 11 16,-14-4-10-16,-9 4 21 15,-28 1-14-15,-9 6-4 16,-23-1 27-16,1-2-13 15,-19 2 22-15,0-6 26 16,0 2-62-16,0 1 16 16,0 5-16-16,0 3-26 0,0 9 2 15,0 0-8 1,0 0 0-16,0 0-3 16,0 0-10-16,0 21 13 0,0 14 3 15,23 3 0-15,4 1-6 16,5 3 0-16,5-1 3 15,-14 0-2-15,-5-3 5 16,-9 0-3-16,0-3 0 16,-9-6 1-16,0-6-5 15,0-9-11-15,0-2-11 16,-27-8 9-16,-24-2 17 16,1-2 21-16,-9 0-21 15,8 0-3-15,24-6-45 16,27-22-129-16,0-14-91 15</inkml:trace>
  <inkml:trace contextRef="#ctx0" brushRef="#br0" timeOffset="-7282">19605 3816 343 0,'0'0'191'16,"0"0"-110"-16,0 0-16 15,0 0-1-15,0 0-40 16,0 0-16-16,0 0 13 16,0 16-6-16,0-3 3 15,0-1-6-15,0-4-10 0,9-2 7 16,14-2-6 0,4-4 12-16,15 0 22 0,-24 0-3 15,0 0 15-15,5 0 10 16,-23 0-15-16,0 0 7 15,0 0-5-15,0 0-21 16,0-4 4-16,0 2-16 16,0-2 3-16,0 4-16 15,0-2-3-15,0 2 3 16,0 0-1-16,-32-3-5 16,23 3 5-16,0 0-3 15,9 0-11-15,0 0 2 16,0 0-3-16,0 0 13 15,0 0-3-15,0 0 6 0,0 0 0 16,0 0 1-16,0 0 4 16,0 0 9-16,0 0-8 15,0-7 13-15,0 1-10 16,0 4 3-16,0 2 6 16,0 0-17-16,0 0-1 15,-9 0 0-15,-23 0-8 16,-5 0-25-16,5 0-113 15,14 6-93-15,8 6-154 16</inkml:trace>
  <inkml:trace contextRef="#ctx0" brushRef="#br0" timeOffset="-6388">20484 3272 101 0,'0'0'241'0,"0"0"-121"0,0 0-2 16,0 0-23-16,0 0 2 15,0 0-16-15,9-43 4 16,-9 41-15-16,0-4-5 16,0-3-6-16,0 0-30 15,-18-3-10-15,-33 1-3 16,-8-1-14-16,-1 1 9 16,1 5-7-16,8 0 2 15,15 3 9-15,4 1-13 16,13-2 9-16,19 4-11 15,0 0-4-15,0 0 3 0,0 15-6 16,0 20 7-16,0 6 0 16,0 8 7-16,0 7-5 15,33 8 6-15,-15 6 7 16,9 5 23-16,5 10-3 16,-13-1-19-16,-1 7 21 15,5-9-27-15,-14-3 11 16,-9-2-8-16,0-11-8 15,0-2 17-15,0-9-20 16,0-14 3-16,0-15 8 16,0-5-12-16,9-15 6 15,-9-6-7-15,0 0 2 16,9 0 12-16,0 0-5 0,5 0 10 16,32 0-5-16,4-12-9 15,28-8 4-15,5-7-3 16,-15 4-4-16,-22 6-4 15,-14 8-22-15,-14 0-68 16,-9 9-72-16,-9 0-119 16,0 0-407-16</inkml:trace>
  <inkml:trace contextRef="#ctx0" brushRef="#br0" timeOffset="-4966">20996 3673 436 0,'0'0'192'16,"0"0"-93"-16,0 0 30 15,0 0-53-15,0 0-40 16,0 0-21-16,0-44-13 15,0 44 2-15,0-3 9 16,0 0-9-16,0 3 11 16,10-3 1-16,-10 3-1 15,9-3 18-15,-9 0-4 0,0 1 5 16,0 2 6 0,0-3-18-16,0 3 5 0,0 0-14 15,0 0-12-15,0 0 5 16,0 0-6-16,0 0 0 15,0 0-1-15,0 0 6 16,0 0-5-16,0 0 0 16,0 0 1-16,0 0 4 15,0-3-4-15,0 0-1 16,0-3 0-16,0 0 4 16,0-2-4-16,0 4 3 15,0-2-1-15,0 1 19 16,0-1-5-16,0-3-10 15,0 1 16-15,0-1-12 0,0 0 12 16,0 1-2-16,0 4-13 16,0 2 16-16,0 2-9 15,0 0-8-15,0 0-6 16,0 20-12-16,-9 24 12 16,-1 14 2-16,1 3-2 15,0-3 7-15,9-2-7 16,0-3 0-16,-9-7-1 15,9-11 7-15,0-11-6 16,-14-10 0-16,14-8 2 16,0-6 0-16,0 0 2 15,0 0 1-15,0 0 11 16,0-29-11-16,0-15-4 0,14-18 0 16,13-13 0-1,6-7 2-15,3-5-3 0,-4 2 0 16,-14 9-2-16,10 12 4 15,-14 17-2-15,-5 18 0 16,0 18-2-16,0 11 2 16,9 11-9-16,5 41-9 15,14 28 14-15,-14 13-2 16,-14 9 6-16,-9-4 0 16,9-10-13-16,9-18-4 15,5-17-33-15,-4-18-73 16,-10-14-19-16,0-13-17 0,0-8-11 15,-9 0 54 1,0 0 58-16,0-14 21 0,-18-7-10 16,-23-2 32-16,-5 2 11 15,-14 1-11-15,-8 6 15 16,8 2 19-16,-8 4 12 16,17 4 7-16,19 2-3 15,14-2 4-15,18 2 0 16,0-1-15-16,0 3-24 15,18-3 5-15,23 3 0 16,28-4 23-16,9-4-14 16,13-6 0-16,5-13 12 15,14-5-8-15,-9-7 11 0,-23 0 26 16,-9-5-4 0,-33 3 18-16,-4 0 5 0,-14-6-14 15,-8 1 1-15,-10 2-25 16,0 9 8-16,-10 5-5 15,-8 10-34-15,-23 11 23 16,23 4-23-16,-1 5 1 16,-4 0-12-16,5 17 4 15,0 30 2-15,9 17 0 16,9 12 6-16,0 2-6 16,0 2 0-16,0-11 0 15,9-5-6-15,27-12-7 16,15-16-18-16,-1-18-14 15,19-16 1-15,-10-2 43 0,10-14-1 16,-9-30 4-16,-1-8 7 16,1-10-9-16,-24-5 9 15,-13 0 9-15,-23-5 4 16,0 7 16-16,0 7-11 16,-32 11-21-16,-5 15 10 15,5 17-6-15,14 12-5 16,0 3-5-16,-14 33-2 15,13 33 2-15,-13 22 0 16,32 5 2-16,0-5-3 0,0-6 1 16,51-18 0-1,8-10-3-15,1-12-12 16,8-13-30-16,1-9-47 16,0-5-60-16,13-9-198 15</inkml:trace>
  <inkml:trace contextRef="#ctx0" brushRef="#br0" timeOffset="-66850">1016 252 270 0,'0'0'238'0,"0"0"-90"15,0 0-28-15,0 0-41 16,0 0-18-16,0 0-5 0,-23 0 16 16,23 0-41-1,0 0-13-15,0 0 4 0,0 0-15 16,0 0 3-16,0 0-10 15,14 0 1-15,23 0-1 16,31 0 13-16,24 0-4 16,13 0 9-16,37 0-15 15,4 0 11-15,33 0-7 16,18 0-6-16,0 0 4 16,-1 0-5-16,10-6 0 15,-9-3-3-15,5-2 9 16,13-4-6-16,-9 0 1 0,13 1 2 15,-13 5-4 1,-9 6 1-16,0 0 0 0,-9 3 0 16,-1 0 0-16,-8 0 0 15,18 0 1-15,0 0 1 16,22 3-1-16,-4 3-1 16,-9-4 0-16,-9-2-1 15,5 0-2-15,-19 0 3 16,4-8 0-16,1-7 1 15,0-2-2-15,-19 5 2 16,10 1-1-16,-15 8 1 16,6 0 1-16,-1 3-2 15,-22 0 0-15,-10 0 2 0,-9 0 0 16,0 0-2 0,-9 0 2-16,19 0-2 0,-10 0 1 15,23 0 0-15,14 0-1 16,-5 0 1-16,9 0-2 15,-4 0-1-15,4 0 2 16,-4 0-4-16,-5 0 5 16,-13 0-1-16,-19-3 4 15,-18-3-3-15,0 3-2 16,-23 3 1-16,4-3 0 16,-4 0 2-16,0 3-2 15,5-2 0-15,4-4 2 16,-5 2 1-16,-13 2-4 0,0-2 1 15,-9 2-1-15,-19-2-2 16,-9 3-4-16,-4-7-14 16,-14 6-17-16,4-1-29 15,-8 1-30-15,3-2-13 16,-12-2-90-16,8 5-237 16</inkml:trace>
  <inkml:trace contextRef="#ctx0" brushRef="#br0" timeOffset="-64651">1053 342 430 0,'0'0'185'0,"0"0"-55"16,0 0-37-16,0 0-31 16,0 0-35-16,0 0-13 15,0 21 4-15,0 1 16 16,0 5 2-16,0 2-19 16,0 9 16-16,13 5 2 15,-13 17-12-15,0 6 18 16,0 16 5-16,0 0-8 15,0 5 2-15,0 1-23 16,0-4-1-16,0-5 1 16,0-3-14-16,0-12 8 15,10-5-11-15,8-4 0 16,-9-9 3-16,-9-2 1 0,0-3-3 16,0-6 0-1,0-9 4-15,0-5-3 0,0-7-2 16,0-8 0-16,0-3-2 15,0-3 6-15,0 0-4 16,0 0 0-16,0 0 3 16,0 0-7-16,0 0 4 15,0 0 0-15,0 0-2 16,0 0 2-16,0 3-2 16,0-3 1-16,9 2 2 15,23 5 3-15,-4-4-4 16,13-1 1-16,0 2 2 0,5-4 2 15,13 0-5 1,1 0 1-16,-1 0 0 0,10 0-1 16,23 0 0-16,4 0-7 15,32 0 5-15,9-6-2 16,14 0 2-16,5 0 1 16,4 0-11-16,-4 6 9 15,22-3-5-15,-8 3 5 16,4 0-6-16,4 0 12 15,1 0-3-15,-1 0 0 16,1 0 1-16,8 0 4 16,10 0-5-16,0 0 0 15,-9 0-2-15,8 0 6 16,-8 0-4-16,0 0 0 16,18 0 4-16,-9 0-4 0,-1 0 0 15,15 0-4-15,-5 0 2 16,-9-3 1-16,0-5 1 15,-10-2 0-15,-8 2 1 16,9 1 2-16,-10 2-3 16,-4 2 0-16,-5-2-3 15,10-1 3-15,-1-1 0 16,-13-1 0-16,14-1 5 16,8-2-3-16,1-4-2 15,-9 6 0-15,-1-3-5 16,-13 1-1-16,4 0-5 15,-13-5 6-15,4-1-9 0,-4 2 14 16,13-2-4-16,-9 5 4 16,-13 1-4-16,-1 2 4 15,-8 3 0-15,3 6 0 16,-12-3 3-16,-1 0-4 16,9 3 1-16,0-2 0 15,1 2-2-15,-10 0 2 16,0 0 0-16,-18 0 1 15,9 0 3-15,-14 0-6 16,14 0 2-16,-9 0 0 16,0 0 0-16,-14 0 0 15,14 0 0-15,-32 0-2 16,22 0 5-16,-22 0-6 0,-9 0 3 16,0 0 0-16,-10 0-4 15,-27 0 4-15,-4 0 0 16,-19 0 0-16,0 0 4 15,5-4-5-15,-5 2 1 16,-9 2 0-16,9 0 2 16,-9-3-2-16,0 3 0 15,0-3 4-15,0 0-2 16,0-3 6-16,0 1-8 16,0-5 0-16,0 2 9 15,0-4-9-15,0-2 2 16,0-1-1-16,0-3 7 0,0-2-7 15,0-3 8 1,0-6-5-16,0-3 12 0,0-4-14 16,0 4 12-16,-9-3 5 15,-14 3-13-15,14-2 9 16,0-5-12-16,-1 3-1 16,1 5 3-16,0-3-2 15,9-2 0-15,0 1 3 16,-9-3 0-16,9-6-6 15,-14-3 4-15,14-4 0 16,-9-3-2-16,-9-4-2 16,9 6 0-16,0 5 0 15,-5 7 4-15,5 8-4 16,-1 5 4-16,10 4-4 16,0 0 5-16,-9 3-5 0,9-1 0 15,-9 3 3-15,0 1 4 16,0 2-7-16,9-5 0 15,-23 2 3-15,14 7 0 16,0-1-3-16,-1 9 0 16,10 3 3-16,-9 0-2 15,9 0-2-15,0 0-1 16,0 0-4-16,-23 0 1 16,-13-3 3-16,-24 0 2 15,-40 1 8-15,-19-3-6 16,-37 0-4-16,-64 3 1 15,-45-2-38-15,-42 4-90 0,-36 0-121 16,-23 0-155-16</inkml:trace>
  <inkml:trace contextRef="#ctx0" brushRef="#br0" timeOffset="-63707">1616 818 340 0,'0'0'135'16,"0"0"-41"-16,0 0-1 15,0 0 12-15,0 0-44 16,0 0 0-16,0 0-14 16,-19 2-1-16,19-2 2 15,0 0-20-15,0 0 1 0,0 0-5 16,19 0-12-1,22 0 5-15,9 0-1 0,19-2-14 16,0-4 7-16,-1 2-7 16,-8 4 5-16,-10-3 1 15,-13 1-8-15,-5 2 13 16,-14 0-12-16,-18 0 4 16,0 0-1-16,0 0-3 15,0 0-2-15,0 20-6 16,0 16 7-16,-9 10 56 15,-9-2-44-15,-5 0-2 16,14 0-1-16,9-4-3 16,-10-5-4-16,10 0-2 15,0-7 1-15,-9-2-1 16,9-4 0-16,0-8-18 0,-9 1-57 16,9-3-142-16,0-4-141 15</inkml:trace>
  <inkml:trace contextRef="#ctx0" brushRef="#br0" timeOffset="-63118">3273 844 544 0,'0'0'192'0,"0"0"-64"16,0 0-9-16,0 0-9 15,0 0-74-15,0 0-27 16,-9-24-9-16,41 24 8 16,4 0-1-16,-4 0-7 0,-4 0 0 15,-5 13-4-15,-5 10 1 16,-9 5 3-16,-9 4 1 15,0 2 2-15,0 3 4 16,-18-3 3-16,-33-2-10 16,10-5 16-16,-18-1-15 15,22-6 1-15,14-8 3 16,14-6-1-16,9-6-4 16,0 0 2-16,0 0 3 15,0 0 12-15,32 0-10 16,37 0 3-16,-1-3 8 15,19-9-17-15,5 1 4 0,-5 5-5 16,-9-3-7-16,-5 6-62 16,-18 0-177-16,-23 3-164 15</inkml:trace>
  <inkml:trace contextRef="#ctx0" brushRef="#br0" timeOffset="-62692">4715 779 378 0,'0'0'330'0,"0"0"-174"0,0 0 11 15,0 0-22-15,0 0-36 16,0 0-56-16,0-19-18 0,0 19-14 15,0 0-21 1,0 5 0-16,0 18-9 0,0 12 9 16,0 9 6-16,0 5-4 15,0 4 0-15,0 5-2 16,0-1 4-16,0-5-9 16,0-5 4-16,0-10-104 15,0-9-212-15,-10-4-369 16</inkml:trace>
  <inkml:trace contextRef="#ctx0" brushRef="#br0" timeOffset="-62080">5731 714 503 0,'0'0'160'16,"0"0"5"-16,0 0-46 16,0 0 5-16,0 0-41 15,0 0-16-15,0-45-20 16,0 45-41-16,0 0-6 15,0 12 0-15,0 16 0 16,0 16 19-16,-19 6-15 16,10 6 3-16,0 7 8 15,9 2-14-15,0-4 7 16,9 1-8-16,19-10 3 16,13-8-3-16,-4-10 1 15,4-10-1-15,9-10 2 0,-13-11 1 16,4-3 4-16,0 0-2 15,-23 0-4-15,10-20 11 16,-14-9-7-16,-5-3 20 16,-9 0 15-16,0 2-27 15,-60 4-9-15,-8 8-4 16,-10 10-11-16,5 8-9 16,4 0-119-16,32 14-200 15,5 12-417-15</inkml:trace>
  <inkml:trace contextRef="#ctx0" brushRef="#br0" timeOffset="-61358">7658 833 384 0,'0'0'290'16,"0"0"-136"-16,0 0-16 15,0 0-20-15,0 0-19 0,0 0-39 16,18-101-22-16,-36 90-7 16,-5 9-21-16,5-2-7 15,-14 4-3-15,4 0 0 16,10 0-5-16,-5 0 3 16,5 21-2-16,9 8 3 15,9 6 1-15,0 5-9 16,18 4 9-16,23 4-10 15,9 1 1-15,-4-5 2 16,-5-4-6-16,1-5 11 16,-24-6-3-16,-9-8 4 15,-9-3-1-15,0-3-7 16,0-2 0-16,-41-3 8 16,4-5-9-16,-4-2 10 0,14-3 3 15,4 0-2-15,-5 0 7 16,19-8-2-16,9-13-3 15,0-6 4-15,0-5-7 16,37-8-1-16,13-4 1 16,19 1-19-16,-10 10-21 15,1 10-69-15,-19 14-93 16,-23 7-162-16</inkml:trace>
  <inkml:trace contextRef="#ctx0" brushRef="#br0" timeOffset="-60812">8720 774 575 0,'0'0'161'0,"0"0"-9"16,0 0-30-16,0 0 5 16,0 0-54-16,0 0-14 0,0-18 9 15,0 15-42-15,0 3 0 16,0 0-8-16,0 0-16 15,0 0 0-15,0 0-2 16,0 0-13-16,0 3 9 16,0 18 2-16,14 2 4 15,-5 0 2-15,18 0-2 16,5 1-1-16,5 2-1 16,4-2 3-16,9 2-3 15,-13 0 0-15,4-3 0 16,-13 1 1-16,-5-1-1 15,-5-2 0-15,0 0 0 0,-18-5 2 16,9-1-1-16,-9-4-1 16,0 1 1-16,0-6-3 15,-18 2 5-15,-19-3-3 16,-22-4 11-16,-23-1-11 16,13 0-15-16,0 0-70 15,1 0-116-15,40-11-55 16,14-10-92-16</inkml:trace>
  <inkml:trace contextRef="#ctx0" brushRef="#br0" timeOffset="-60626">8789 774 486 0,'0'0'199'0,"0"0"-28"15,0 0-21-15,0 0-81 16,0 0-16-16,0 0-26 15,219-55-17-15,-159 55-3 16,-1 0-7-16,1 0-32 16,-24 11-224-16,6 6-533 15</inkml:trace>
  <inkml:trace contextRef="#ctx0" brushRef="#br0" timeOffset="-59851">10478 578 276 0,'0'0'360'16,"0"0"-242"-16,0 0 0 15,0 0-20-15,0 0-49 16,0 0-48-16,50-6 9 16,0 6 4-16,19 0 1 15,-10 0 5-15,-13 0 1 16,5 0-3-16,-29 0 3 15,6 0-11-15,-28 4-7 0,9-2 6 16,-9 4-9-16,0 3-3 16,0 6 3-16,0 5 0 15,0 6 7-15,-37-3-1 16,-4 3 1-16,9-2-7 16,-4-4 4-16,-6 1-4 15,15-7 10-15,4-5-10 16,14-6 2-16,9-3-2 15,0 3 0-15,0-3-2 16,0 3 3-16,0 0-2 16,32-1 2-16,5 1 5 15,4-3 8-15,18 4-11 16,-8 2 1-16,-6 2-7 0,6 10 3 16,-10 2-2-1,0 4 2-15,-13 4-1 0,-10 2-2 16,-9-4 0-16,-9-3 0 15,0 1 2-15,0-6 0 16,-55-7 1-16,-18-3 5 16,4-5-1-16,1-3-4 15,8 0-12-15,23 0-75 16,5 0-78-16,32-3-197 16</inkml:trace>
  <inkml:trace contextRef="#ctx0" brushRef="#br0" timeOffset="-59229">11819 560 809 0,'0'0'172'0,"0"0"18"15,0 0-70-15,0 0-38 16,0 0-29-16,0 0-33 16,9-16-6-16,-9 16-8 15,0 0-4-15,0 10-2 0,0 14-6 16,0 8 6 0,0 9 6-16,0 0-5 0,0-1 1 15,0 2 0-15,0-11 1 16,0-7-2-16,-9-7-1 15,9-7 0-15,0-4-1 16,0-4 1-16,0 1-1 16,0 0 1-16,9 0 0 15,41 0 2-15,1-3-2 16,-10 0 1-16,5 0-2 16,-5 0 2-16,0 0-3 15,-14 0 2-15,-8 0 0 0,13 0 1 16,-23-6 1-1,9-2-1-15,-18-4 2 0,0-5 0 16,0 2 1-16,0-3 2 16,0-3-2-16,-9 7 8 15,-9 2-1-15,9 6 7 16,-1 0-1-16,10 4-6 16,0 2-5-16,0 0 1 15,0 0-4-15,0 0-6 16,0 0-5-16,0 32 3 15,-13 9 3-15,13 3 3 16,0 2-1-16,0-2 0 16,0-7-1-16,0 1-18 15,0-8-81-15,0-1-69 16,0-9-171-16,0-2-548 0</inkml:trace>
  <inkml:trace contextRef="#ctx0" brushRef="#br0" timeOffset="-58675">11297 202 54 0,'0'0'439'15,"0"0"-273"-15,0 0 11 0,0 0-33 16,0 0-24 0,0 0-23-16,0-38-13 0,0 38-32 15,0 0-23-15,0 14-22 16,0 36-2-16,0 29 17 15,-9 20 2-15,9 15-2 16,0 8 13-16,0 1-15 16,0 0-13-16,9-4 3 15,0-5-9-15,-9-6 0 16,9-9-1-16,-9-18 3 16,9-16-4-16,-9-21 1 15,14-16-4-15,-14-16-63 16,0-6-82-16,0-6-85 15,0 0-146-15</inkml:trace>
  <inkml:trace contextRef="#ctx0" brushRef="#br0" timeOffset="-58081">9667 295 603 0,'0'0'177'0,"0"0"-24"15,0 0-16-15,0 0-17 16,0 0-22-16,0 0-40 16,-18-67-6-16,18 67-25 15,0 0-27-15,0 32 0 16,0 33 0-16,0 28 7 15,0 15 9-15,0 14 0 16,0 9 10-16,18 1-18 16,24-1 2-16,8-5 0 15,0-13-10-15,-13-17 1 16,4-20 1-16,-13-17-2 16,-19-21-38-16,-9-18-140 0,0-5-249 15</inkml:trace>
  <inkml:trace contextRef="#ctx0" brushRef="#br0" timeOffset="-57497">8180 330 440 0,'0'0'188'0,"0"0"-36"16,0 0 6-16,0 0-30 16,0 0-43-16,0 0-23 15,0-21-36-15,0 33-14 16,0 36-10-16,0 21 20 16,-9 28 15-16,-14 7-8 15,23 13 2-15,0 3 1 16,0-3-21-16,23-4 0 0,13-2-7 15,5-3-1-15,-13-15 3 16,-5-12-6-16,-14-16-17 16,-9-16-90-16,0-10-198 15,0-4-441-15</inkml:trace>
  <inkml:trace contextRef="#ctx0" brushRef="#br0" timeOffset="-56911">6372 188 644 0,'0'0'184'15,"0"0"-22"-15,0 0-12 16,0 0-62-16,0 0-27 15,0 0-23-15,23-10-24 16,-23 10 3-16,0 0-17 16,0 38 0-16,0 24 8 15,0 25 8-15,-23 24 10 16,4 15 0-16,10 11-16 0,9 6 6 16,0-4-16-1,0 2 0-15,51-13 4 0,-6-10-4 16,15-23 0-16,-10-22-20 15,-18-18-95-15,-32-17-219 16</inkml:trace>
  <inkml:trace contextRef="#ctx0" brushRef="#br0" timeOffset="-56225">5090 234 226 0,'0'0'335'0,"0"0"-163"0,0 0-27 15,0 0-18-15,0 0-23 16,0 0-26-16,-9-32-44 16,9 52-29-16,-9 39-5 15,-1 29 16-15,-3 19-4 16,4 25 4-16,9 7-9 15,0 4 9-15,0-6 3 16,0-7-18-16,0-18 7 16,0-15-3-16,22-15-4 15,6-16-2-15,-10-16-53 16,-18-16-197-16,0-9-389 0</inkml:trace>
  <inkml:trace contextRef="#ctx0" brushRef="#br0" timeOffset="-55711">4046 252 521 0,'0'0'225'0,"0"0"-73"16,0 0-8-16,0 0-19 0,0 0-50 15,0 0-36-15,0-4-16 16,0 34-8-16,0 22-13 15,0 30 32-15,0 15-13 16,0 16-21-16,0 10 15 16,9 5-15-16,1-6 2 15,8-2 0-15,5-9-2 16,-5-15 0-16,-9-10-42 16,-9-20-180-16,0-11-213 15</inkml:trace>
  <inkml:trace contextRef="#ctx0" brushRef="#br0" timeOffset="-55169">2682 380 404 0,'0'0'233'0,"0"0"-58"0,0 0-35 15,0 0-2 1,0 0-60-16,0 0-60 0,0 17-10 16,0 53 28-16,0 15 11 15,0 8 1-15,0 7-21 16,0 1 1-16,32 8-17 16,-4-1-8-16,-1 4 4 15,14 3-7-15,1 3-3 16,8-12-21-16,-23-12-152 15,1-15-275-15</inkml:trace>
  <inkml:trace contextRef="#ctx0" brushRef="#br0" timeOffset="-39855">0 2836 357 0,'0'0'258'15,"0"0"-88"-15,0 0-14 16,0 0-28-16,0 0-27 15,0 0-32-15,0 0-31 16,0 0-5-16,50-38-6 16,-31 20-1-16,-10 0 1 15,9-1-17-15,-9-2 11 0,14-2-5 16,-5-4-12 0,14 4 12-16,-22 3-15 0,8 7 1 15,-18 8 3-15,0 3 0 16,0-2-7-16,0 4 2 15,0 0-10-15,0 0 10 16,0 0-21-16,9 6 11 16,9 20 6-16,-4 9 8 15,4 3 0-15,-8 0-4 16,-1 2 0-16,0 8 1 16,-9-7-1-16,14-1 0 15,-14-4 0-15,0-10 4 16,0-3-5-16,0-9 1 0,0 1 0 15,0-7-4 1,-14 5-7-16,-4-5 11 0,-10-1 5 16,-4-2 2-16,14 1-7 15,-1-6 1-15,-4 2 0 16,14-2-1-16,9 0 0 16,0 0 0-16,0 0-1 15,0 0-10-15,0 0 11 16,0 0-9-16,19 0-2 15,22 0 6-15,9 0 3 16,19 0 2-16,-10-8-1 16,1-4-32-16,-10 4-34 0,-13-1-56 15,-19 3-80 1,5 0-90-16,-14-3-313 0</inkml:trace>
  <inkml:trace contextRef="#ctx0" brushRef="#br0" timeOffset="-39524">503 2462 546 0,'0'0'173'15,"0"0"-22"-15,0 0-8 0,0 0-37 16,0 0-35-1,0 0-47-15,-23-52-12 0,23 52-11 16,42 0 4-16,17 3 0 16,10 29 5-16,-10 12-6 15,1 10 10-15,-10 14-11 16,-13 10 2-16,-14 7-1 16,-5 6-3-16,-18-3 3 15,0-4-2-15,-41-5 1 16,-37-6 1-16,0-9-3 15,0-9-1-15,5-14-99 16,27-8-225-16,23-11-439 16</inkml:trace>
  <inkml:trace contextRef="#ctx0" brushRef="#br0" timeOffset="-39190">1625 2635 449 0,'0'0'229'0,"0"0"-91"16,0 0-22-16,0 0-27 15,0 0-43-15,0 0-32 16,0-32-14-16,0 32-5 16,0 0-26-16,14 0-131 15,-5 17-68-15,9 5-423 16</inkml:trace>
  <inkml:trace contextRef="#ctx0" brushRef="#br0" timeOffset="-38115">1616 2585 299 0,'0'0'176'0,"0"0"-84"16,0 0 23-16,0 0-10 15,0 0-24-15,0 0-28 16,-9-15-16-16,9 12-2 15,0 3 6-15,0 0 18 16,0 0-19-16,0 0-3 16,0 0 7-16,0-2-11 15,0 2 3-15,0 0-2 16,0 0-9-16,0 0-2 16,0 0-9-16,0 0-12 15,0 0-2-15,0 0-14 16,0 33-7-16,18 15 21 0,5 16 0 15,4 4 3 1,5 1-3-16,-4-5 1 0,13-9 1 16,-14-5-1-16,15-14-1 15,-24-10 0-15,-9-11 0 16,0-10 0-16,5-5 0 16,-5 0 3-16,-9 0 10 15,9 0-3-15,-9-5 4 16,19-24 19-16,-10-9-25 15,4 2 10-15,6 1-9 16,-10 3-7-16,-9 12 6 16,9 8-8-16,-9 6 0 0,0 6 0 15,0 0 0 1,0 0-7-16,18 6-8 0,14 20-11 16,-4 12 22-16,13 3 2 15,0 0-12-15,-13 0 2 16,13-9-1-16,-14-9-4 15,-4-8 8-15,-4-6 0 16,-10-9 9-16,-9 0-3 16,9 0 3-16,0-6 16 15,0-23-5-15,-9-15 8 16,14-8 15-16,-14-8-9 16,0-9-8-16,0-1-10 15,0-3-5-15,0 12 3 16,0 17-4-16,0 19-1 15,0 15 1-15,0 10-1 0,0 0 0 16,0 0-16-16,0 12-56 16,27 26-46-16,-8 17-27 15,4 4-125-15,-5-4-256 16</inkml:trace>
  <inkml:trace contextRef="#ctx0" brushRef="#br0" timeOffset="-37725">2664 2966 343 0,'0'0'218'15,"0"0"-79"-15,0 0-10 0,0 0-31 16,0 0-10-16,0 0-31 16,0-130-2-16,0 110 2 15,0 2-11-15,0 4-12 16,0 2-8-16,-23 2-17 15,14 8-8-15,-9 2-1 16,-1 0-5-16,-13 0-3 16,5 20 8-16,18 21 0 15,-14 15-2-15,23 2 4 16,0 1-6-16,0-7 3 16,32-12 0-16,4-7 1 15,24-10-8-15,-1-8 8 16,1-9-2-16,9-6 5 0,-1 0-2 15,-17 0 3 1,-1-18-2-16,-9-8 4 0,-4-3-3 16,-19-7 0-16,-4 8-3 15,-5 1-42-15,-9 7-81 16,0 5-119-16,-9 9-367 16</inkml:trace>
  <inkml:trace contextRef="#ctx0" brushRef="#br0" timeOffset="-36847">3973 2812 664 0,'0'0'202'0,"0"0"-34"16,0 0-24-16,0 0-40 15,0 0-61-15,0 0-43 16,0 12-3-16,0 43-6 15,0 19 9-15,0 10 10 0,0 1-10 16,0-1 3-16,23-5 0 16,-14-6 0-16,0-14-3 15,-9-16 0-15,9-17 1 16,-9-14 2-16,0-9-2 16,0-3 3-16,0 0 15 15,0-19-3-15,-18-21 24 16,0-15-15-16,-5-18-5 15,23-18-9-15,0-4-10 16,0-7-1-16,0 5 5 16,0 10-4-16,23 23-1 15,-5 16 0-15,-9 26-5 0,10 13 4 16,13 7-6 0,9 2-3-16,-5 0 3 0,24 18-16 15,-19 24 4-15,-4 7-18 16,-5 10-7-16,-32 3 8 15,0-2-10-15,-9-4-8 16,-33-9-2-16,-8-9-19 16,13-15-1-16,15-11 11 15,12-9 22-15,10-3 43 16,0 0 8-16,32-9 1 16,37-26 14-16,9-12-14 15,9-6 21-15,-5 4 12 16,-22 5-20-16,-24 9 24 15,6 8 2-15,-33 7-3 16,0 9 4-16,-9 2-4 0,0 6 6 16,0 0-1-1,0 3-29-15,0 0-8 0,0 0-13 16,0 0-10-16,0 3-2 16,0 23-19-16,0 15 31 15,0 6 2-15,0 5 0 16,0-8-1-16,18 0 0 15,5-12 1-15,5-9-2 16,-10-8 0-16,14-9-12 16,-14-6-21-16,5 0-15 0,-5 0 14 15,-8-26-51 1,-10-6-61-16,0-4-46 0,0-4-137 16</inkml:trace>
  <inkml:trace contextRef="#ctx0" brushRef="#br0" timeOffset="-36520">4637 2529 385 0,'0'0'154'0,"0"0"-34"16,0 0-30-16,0 0-46 16,0 0-33-16,0 0-11 15,-41 22 0-15,31 0 7 0,10 4-2 16,0-1-5-1,0-12 0-15,0-1 0 0,0-6 0 16,10-6 10-16,22 0 9 16,-5 0 58-16,-4-13 13 15,-5-3-23-15,-9-5 2 16,-9-2-13-16,0 2-13 16,0-2-16-16,-9 6-22 15,-23 2-5-15,5 9-9 16,8 6-6-16,-3 0 3 15,12 12-26-15,10 32-126 16,0 3-98-16,19 8-466 16</inkml:trace>
  <inkml:trace contextRef="#ctx0" brushRef="#br0" timeOffset="-35737">5227 2778 672 0,'0'0'168'16,"0"0"-36"-16,0 0-16 15,0 0-33-15,0 0-29 16,0 0-26-16,-206-56-28 16,179 91 2-16,4 18-3 15,5 8 1-15,8 3 0 16,10-3 2-16,0-11-2 0,28-10 1 15,13-14-5 1,9-10-1-16,-4-11 4 0,14-5 1 16,-10 0 4-16,19-5-2 15,-10-25 5-15,-8-4 4 16,-10-8-3-16,-14-4 9 16,-18-9 20-16,-9-7 6 15,0-5 5-15,0 0-4 16,-18 6-20-16,-32 6-7 15,9 13 4-15,4 16-13 16,19 12 5-16,-5 8 1 16,23 6-12-16,0 0-2 15,0 14-12-15,0 36-8 16,0 14 20-16,23 15 0 0,-5 3 1 16,9-1-1-16,-4-6 4 15,-4-10-4-15,-1-12 0 16,-9-13-9-16,-9-10 5 15,0-13-7-15,0-11 3 16,0-6 8-16,0 0 0 16,0 0 13-16,0 0 1 15,0-11-5-15,14-19-9 16,4-8-3-16,10-2 0 16,22 2 0-16,-18-3-12 15,5 10 11-15,4 4-10 16,-14 15 1-16,-4 8-4 15,-14 4-17-15,10 0-13 0,-1 16 14 16,-18 12-9-16,0 2 9 16,0-1-15-16,0 0 25 15,-28-2 21-15,-4-11-4 16,14 0 6-16,9-10-5 16,0-4 5-16,9-2 0 15,0 0 1-15,0 0 1 16,0 0 1-16,0 0-3 15,9 0-2-15,9 6 2 16,23 0 0-16,10 2 6 0,-5 1-3 16,13-2-3-1,1-2-15-15,8-2-150 0,-8 0-161 16</inkml:trace>
  <inkml:trace contextRef="#ctx0" brushRef="#br0" timeOffset="-34644">7095 2911 306 0,'0'0'328'0,"0"0"-152"0,0 0-32 16,0 0-20-16,0 0-26 15,0 0-34-15,-110-145-18 16,83 127 1-16,4 10-17 15,4 2-12-15,-13 6-18 16,5 0 3-16,-5 2-8 16,-5 34 3-16,-4 10 2 15,14 9-4-15,4 7 5 16,13-7-2-16,10-6-1 16,0-8-8-16,42-11-2 15,8-10-18-15,-13-10-11 16,4-10 27-16,0 0 11 15,-14 0 3-15,6-28 8 0,-15-4-2 16,-9-2 12-16,0-7 4 16,0-3 5-16,-9 4 1 15,0 4-6-15,0 10-3 16,0 12-6-16,0 11 11 16,0 3-7-16,0 0-17 15,0 0-10-15,0 11-9 16,0 21 0-16,23 12 19 15,5 6 3-15,13-7-2 16,-5-5-2-16,-3-5 1 16,3-10-4-16,-4-9 4 15,-4-4-7-15,-5-10 2 0,4 0 5 16,5 0 3-16,-14-10 7 16,1-13-5-16,4-6-2 15,-5-6 6-15,9 0-5 16,-4 0 0-16,-14 10-1 15,10 9-2-15,-10 11 0 16,-9 5-1-16,9 0-12 16,23 5-1-16,-14 21 3 15,1 3 6-15,13-3 1 16,-23-2 3-16,9-3-3 16,-4-7 3-16,-5-6-4 15,-9-2 4-15,9-2-5 16,-9-4 5-16,9 0 3 0,-9 0-1 15,10 0 16 1,8-23-14-16,5-10-1 0,4-2 0 16,5 6 0-16,-4 8-2 15,-19 7 0-15,5 11 0 16,-5 3-2-16,0 0-8 16,18 6-10-16,-4 26 16 15,5 6-6-15,4 0 9 16,-5-4 0-16,-9-2-5 15,5-4-23-15,5-9-56 16,-10-4-52-16,5-9-76 16,-5-6-202-16</inkml:trace>
  <inkml:trace contextRef="#ctx0" brushRef="#br0" timeOffset="-32450">8445 2938 558 0,'0'0'105'0,"0"0"32"0,0 0-57 16,0 0-35-16,0 0-18 16,0 0 5-16,119-88 9 15,-100 74 5-15,3-1-1 16,-12 4-6-16,-10-4 13 16,0 4-5-16,0-4-21 15,0 3 1-15,0 3-13 16,-10 1-12-16,-12 4-2 15,-6 4-6-15,5 0 6 16,-4 0-14-16,-5 18 13 16,-5 16-3-16,19 11 4 0,-5 1 0 15,23 4-1-15,0 0 4 16,0-3-6 0,32-9-3-16,14-6 1 0,13-12-13 15,1-8-11-15,8-12 18 16,15 0 7-16,4-12 4 15,-9-26 8-15,13-12-5 16,-13-12 1-16,-9-4-2 16,-10-4 15-16,-41-3 5 15,5 3 15-15,-23-3-17 16,0 6 13-16,-13 6-13 16,-15 9-8-16,1 9 6 15,4 17-1-15,14 16-1 16,-10 7-12-16,19 3-4 15,-9 0-6-15,-5 26-18 16,5 30 14-16,0 19 6 0,0 14 7 16,9 0-3-16,0-4 0 15,9-4 5-15,23-13-6 16,5-16 1-16,4-17-10 16,9-12-4-16,-4-11-12 15,14-9 14-15,-10-3 6 16,9 0 6-16,1-24 5 15,-1-11-2-15,1-9-2 16,-10-8 6-16,-4 0-4 16,-14-1 1-16,-23 7 4 0,-9 5 3 15,0 12 6 1,0 5 1-16,0 13-13 0,-18 2 1 16,9 7-6-16,-5 2-2 15,14 0-11-15,0 0 2 16,0 17 2-16,-9 20 6 15,9 13 6-15,0 0-5 16,0-1 4-16,0-3-4 16,23-10-2-16,4-7-5 15,5-12-1-15,5-6-3 16,-5-7 8-16,5-4 5 16,-5 0 0-16,4-6 1 15,5-18 10-15,-13-1-8 0,-5-1 6 16,-5-4 0-1,0-2 1-15,5 6 3 0,-14 3-8 16,1 7-4-16,-1 11 4 16,-9 5-5-16,9 0-4 15,0 0-7-15,5 0-5 16,4 15 15-16,0 5-7 16,-8-2 6-16,3-1 1 15,-4 1 1-15,1-10-2 16,8 1 1-16,0-4 0 15,5-5 0-15,-5 0 2 16,14 0-1-16,-13 0 8 16,8-8-7-16,-4-9 4 15,-5-4-1-15,1 1-3 0,4-7 3 16,-14 1-3 0,9 8 3-16,-18 7-4 0,9 5 0 15,-9 6 0-15,9 0-5 16,14 6-15-16,-14 18 14 15,10 5-1-15,-10-3 2 16,0 0 4-16,-9-3-3 16,14-3 3-16,-5-4-3 15,-9-8-16-15,9-5-2 16,0-3 7-16,10 0 15 16,13-5 0-16,4-25 2 15,15-5 6-15,-1-1-5 16,-23 5-3-16,5 4 3 0,-4 12-3 15,-14 8 1-15,-5 7-1 16,9 0-5-16,0 0-2 16,5 5-3-16,-4 18 3 15,8 1 6-15,5 0-2 16,9-2-11-16,5-1 2 16,4-3-3-16,10-10 15 15,-10-5 0-15,1-3 1 16,-24 0-1-16,14 0 1 15,-22-23 8-15,8-9-3 16,-13-7-1-16,-5-8 32 16,-9-1-5-16,0 1 1 0,0 9 6 15,-23 7-15 1,-4 9-7-16,8 14-9 0,10 5-6 16,-5 3-4-16,14 0-7 15,0 29-11-15,0 22 16 16,0 3 6-16,0 2-2 15,42-4 3-15,-1-6-1 16,5-10-4-16,4-11-4 16,-9-7-3-16,-4-9 6 15,-5-6-2-15,9-3 5 16,-23 0 0-16,19 0 2 16,-5-12 0-16,-5-11 1 15,15 0-3-15,-15 0 1 0,-4 2 0 16,4 4 0-1,-17 8 1-15,12 2-1 0,-12 7-2 16,-1 0-2-16,9 0-2 16,5 0 2-16,-14 0 0 15,9 0-5-15,-8 0 7 16,-10 4-18-16,9 2 3 16,-9 0-4-16,13-4 5 15,-3 2 6-15,-1-4-2 16,0 0 0-16,9 0 9 15,5 0 4-15,5 0-4 16,4-10 2-16,-23 5 0 16,9 2 1-16,-18 3-1 15,18 0-2-15,5 0 1 0,14 0-7 16,-5 8-3-16,5 6-22 16,-5-1 5-16,4-2 10 15,15-2 2-15,-10-6 10 16,0-3 5-16,-14 0 1 15,1 0 0-15,-5-20 6 16,4-18 3-16,-4-15 13 16,-5-11 25-16,-8-3 5 15,-10-3 0-15,0-3-3 16,0 3 2-16,0 6-15 16,0 5-22-16,0 16 5 15,0 16 4-15,0 13-13 16,-10 14 3-16,10 0-13 0,0 0-4 15,0 18-4 1,0 31-11-16,0 14 19 0,0 14 0 16,0-4-1-16,19-6-3 15,22-6-34-15,-14-11-36 16,15-9-37-16,-1-13-35 16,-14-13-44-16,1-11-58 15,-5-4-174-15</inkml:trace>
  <inkml:trace contextRef="#ctx0" brushRef="#br0" timeOffset="-32287">12817 2489 241 0,'0'0'232'0,"0"0"-59"16,0 0-3-16,0 0-44 0,0 0-50 16,0 0-76-16,0 0 6 15,87-35 1-15,13 35-7 16,10 0-180-16,-32 0-309 15</inkml:trace>
  <inkml:trace contextRef="#ctx0" brushRef="#br0" timeOffset="-31398">13663 2515 546 0,'0'0'181'0,"0"0"-64"0,0 0-18 16,0 0-33-16,0 0-36 15,0 0-15-15,14-9-15 16,32 9 3-16,13 0 4 16,33 0 4-16,-14 0 17 15,0 0 1-15,-19 0-3 16,-8 0-3-16,-33 0-4 15,-9 0-3-15,-9 0 8 16,0 0 6-16,0-3 26 16,0-14-12-16,-9-3-42 15,-19-1-4-15,-13 0 0 0,14 7 0 16,-15 2 2-16,24 5-1 16,-5 0 1-16,14 4 2 15,0 3-2-15,9 0-6 16,0 0 3-16,0 0 0 15,0 0 2-15,0 0-9 16,0 0 2-16,9 5 8 16,32 13 1-16,-4-3 1 15,13 2 5-15,10 1-7 16,-10 2 2-16,-9 0-2 16,-4 4 0-16,-28-7-1 15,5 4-4-15,-14-1 1 16,0-3 2-16,-32 1-16 15,-19 2-37-15,-17 1-99 0,-1-1-143 16,28 7-489-16</inkml:trace>
  <inkml:trace contextRef="#ctx0" brushRef="#br0" timeOffset="-30877">14693 2534 749 0,'0'0'220'0,"0"0"-52"15,0 0-55-15,0 0-50 0,0 0-49 16,0 0-12-16,37 72 18 16,-14-25-7-16,-14 5-1 15,0 1 0-15,-9 2-12 16,9-2 8-16,-9-7-8 15,0-8 2-15,0-14 2 16,0-10-4-16,0-7 0 16,0-7 0-16,0 0 1 15,0 0 9-15,0 0 4 16,0-9 6-16,-18-21 28 16,9-14-40-16,-14-14-1 15,23-21 6-15,0-11-10 16,0-15 1-16,9 6-4 0,14 5 0 15,-5 16 3-15,-9 19-2 16,1 22-1-16,-1 19 0 16,5 12-3-16,-14 6 3 15,18 0-11-15,9 0-9 16,24 18 10-16,8 14-5 16,-8 5 2-16,-10 5-9 15,-23-2-10-15,-9 1 3 16,-9-5 2-16,0-4-10 15,-18-4 2-15,-32-7-18 16,-10-7-33-16,1-5-33 16,-1-4-28-16,19-1-49 15,32 0-97-15</inkml:trace>
  <inkml:trace contextRef="#ctx0" brushRef="#br0" timeOffset="-30597">15206 2401 449 0,'0'0'152'16,"0"0"4"-16,0 0-12 15,0 0-39-15,0 0-13 16,0 0-4-16,46-82-27 16,-46 82-28-16,14 0-33 15,-14 12-8-15,9 20-1 16,-9 9 9-16,9 5 5 15,-9 1-4-15,9-1 4 0,-9-4 0 16,9-7-5-16,0-6 4 16,-9-8-4-16,0-13-75 15,0-5-119-15,0-3-52 16,0 0-75-16</inkml:trace>
  <inkml:trace contextRef="#ctx0" brushRef="#br0" timeOffset="-30256">15183 2025 398 0,'0'0'143'0,"0"0"-22"0,0 0-33 16,0 0-19-16,0 0-34 15,0 0-25-15,-18-9-10 16,18 21-4-16,0 14 4 15,0 6 2-15,0-2-1 16,9-4 1-16,23-9-2 16,-4-8 5-16,4-9 2 15,-14 0-2-15,0 0 3 16,5-14 19-16,-5-18 42 16,-18-10 12-16,0-1-12 15,0-1-25-15,0 3-19 16,-32 11-17-16,-4 11-6 0,4 7-4 15,13 12-14-15,1 0-4 16,9 50-58-16,9 22-59 16,0 10-83-16,0 5-316 15</inkml:trace>
  <inkml:trace contextRef="#ctx0" brushRef="#br0" timeOffset="-29865">15559 2428 408 0,'0'0'336'0,"0"0"-173"15,0 0-2-15,0 0-30 16,0 0-55-16,0 0-34 0,0-73-24 16,0 73-18-16,0 0-8 15,9 29-4-15,14 9 12 16,-5 11 2-16,0 1-2 15,-4 5 0-15,-5-7 0 16,0-11 0-16,-9-11 3 16,19-16-3-16,-19-10 0 15,0 0 9-15,9 0 3 16,14-33 39-16,-5-15 1 16,9-7-38-16,-4 0 13 15,-4-3-14-15,13 1-8 0,-14 15 1 16,0 6-6-1,-18 20-1-15,0 10 1 0,0 6-27 16,0 0-57-16,9 32-87 16,1 14 23-16,3 9-71 15,-13-5-181-15</inkml:trace>
  <inkml:trace contextRef="#ctx0" brushRef="#br0" timeOffset="-29116">16071 2506 398 0,'0'0'230'16,"0"0"-50"-16,0 0-29 16,0 0-17-16,-9-154-47 15,-9 133-26-15,-1 3-10 0,6 13-1 16,4 2-28 0,-1 3-13-16,1 0-9 0,0 12-17 15,-23 23 17-15,23 14 1 16,9-2 0-16,0-1-1 15,0-2-1-15,32-15-1 16,5-5-11-16,22-12-22 16,-9-10 8-16,1-2 5 15,-1 0 22-15,-22-6 4 16,-10-17-3-16,5-2 8 16,-14-11-6-16,-9-5 9 15,0-3 10-15,0 0-3 16,-18 4-9-16,-24 11 3 0,1 4-12 15,5 18 3 1,-6 7-4-16,1 0-2 0,14 12-2 16,8 19-6-16,6 10 10 15,13 0 2-15,0 3-2 16,23-6 0-16,13-5-1 16,5-7-6-16,10-12 5 15,-1-9-11-15,-4-5 13 16,4 0 2-16,1-9-1 15,-1-19 3-15,-13-13 2 16,4-6-4-16,9-8 12 16,-13-10 9-16,-5-5 2 0,-5-9 27 15,-27 1-32 1,0 3-4-16,0 2 5 0,0 14-14 16,-9 9 11-16,-18 7-7 15,13 16-7-15,5 10 8 16,9 13-10-16,-9 4 5 15,9 0-7-15,0 0-10 16,0 0 4-16,-10 10-9 16,-8 28 9-16,-5 20 1 15,5 15 5-15,9 9 0 16,9 2 2-16,0 3 2 16,0-8-4-16,18-9 0 15,23-5 4-15,-4-19-8 16,22-11 6-16,-8-9-4 15,8-17-1-15,-8-9-27 0,-1 0 1 16,-13-6-36-16,-5-17-40 16,-23-4-33-16,-9 1-71 15,0 0-33-15,-19 3-82 16</inkml:trace>
  <inkml:trace contextRef="#ctx0" brushRef="#br0" timeOffset="-28981">16410 2308 321 0,'0'0'280'16,"0"0"-195"-16,0 0-42 16,343-27 29-16,-173 20-36 15,8-6-29-15,-41 7-7 0,-59 4-250 16</inkml:trace>
  <inkml:trace contextRef="#ctx0" brushRef="#br0" timeOffset="-26929">233 4065 459 0,'0'0'189'0,"0"0"-26"0,0 0-23 16,0 0-35-16,0 0-7 15,0 0-26-15,0 0-53 16,-128-54-19-16,169 54-4 16,10 0 4-16,8 0 3 15,-8 3-2-15,-15 17-1 16,5 3 0-16,-31 7 7 16,-1 5-8-16,-9-1 1 15,-9 2 0-15,-42-1 10 16,-17 0-6-16,8-3-4 15,0-2 2-15,10-10 3 16,14-12 2-16,26-2-7 16,10 0-12-16,0 0 9 0,19 0-19 15,40-1 22-15,28-5-6 16,5 0 14-16,4 0-8 16,-14 0 0-16,-4 0-3 15,-18 0-39-15,-15 0-67 16,-3 0-124-16,-33 0-215 15</inkml:trace>
  <inkml:trace contextRef="#ctx0" brushRef="#br0" timeOffset="-26643">677 3720 595 0,'0'0'210'0,"0"0"-38"16,0 0-12-16,0 0-14 16,0 0-65-16,0 0-26 15,-105-137-47-15,142 166 11 16,31 20-16-16,24 12 15 16,18 10-16-16,-14 5 18 15,5 5-19-15,-24 8 8 16,-26 0-2-16,-33 10 1 15,-18 0-8-15,-18-2 0 16,-83-4-33-16,-36-17-102 0,-24-10-247 16</inkml:trace>
  <inkml:trace contextRef="#ctx0" brushRef="#br0" timeOffset="-22806">1835 3959 606 0,'0'0'207'0,"0"0"-47"15,0 0-38-15,0 0 4 16,0 0-56-16,0 0-31 16,-22-56-19-16,22 56-19 15,0 18-1-15,13 20 3 16,6 11 0-16,8 8 5 16,5 3-7-16,-4-1-1 15,-6 2 6-15,6-9 0 16,-10-11-6-16,5-12 0 15,-5-15 0-15,-8-11 3 16,-10-3-3-16,0 0 0 16,9 0 13-16,0-14-10 15,5-21 15-15,4-12-18 16,9-8 2-16,5 3 16 16,-4-1-18-16,-5 12 0 0,-5 19 5 15,-18 6 2-15,9 13-6 16,-9 3-1-16,0 0-9 15,9 9 7-15,14 19-12 16,5 14 14-16,-1 2 0 16,14 0 7-16,-9-4-7 15,5-7 0-15,-5-11 1 16,-14-10-3-16,1-12 3 16,-10 0-1-16,14 0 9 15,-14-23-8-15,9-17 8 0,-9-14-6 16,5-6 0-1,-5-11 16-15,0-7-13 0,19-1-3 16,-19 0 5 0,14 15 2-16,-14 12-10 0,-9 19 0 15,0 16 0-15,0 11 1 16,0 6-1-16,0 0-8 16,0 0 7-16,9 38-66 15,0 14 12-15,14 13-94 16,-23 2-123-16,19-3-126 15</inkml:trace>
  <inkml:trace contextRef="#ctx0" brushRef="#br0" timeOffset="-22416">2911 4138 454 0,'0'0'150'0,"0"0"-23"0,0 0-44 16,0 0-15-1,0 0-2-15,0 0-21 0,69-77 0 16,-60 62-12-16,0-3 14 16,0 1-4-16,-9 0-8 15,0-4 8-15,0 1-9 16,-9 5 0-16,-18 4-11 16,-5 5-9-16,4 6-6 15,-13 0-3-15,0 0 2 16,4 26-6-16,5 15-1 0,14 10 2 15,9 9-8-15,-1 6 6 16,10 5 0-16,19-7-1 16,31-12 7-16,28-14-6 15,0-8 0-15,4-15 2 16,-4-10-1-16,0-5 1 16,-19 0-2-16,-8 0 2 15,-24-12-2-15,-4-9-9 16,-23 3-54-16,0-1-95 15,-32 1-148-15,4 6-198 16</inkml:trace>
  <inkml:trace contextRef="#ctx0" brushRef="#br0" timeOffset="-20787">4330 4066 568 0,'0'0'162'15,"0"0"5"-15,0 0-70 16,0 0-20-16,0 0-4 16,0 0-22-16,-41-98 2 15,41 86-3-15,0 9-13 16,0 0 11-16,0 3-17 15,0 0-16-15,0 0-15 16,0 9-2-16,0 26-2 16,0 15 4-16,0 19 0 15,0 7 7-15,0 3-7 16,0 3 0-16,0-7 1 0,0-11 4 16,0-14-5-1,0-12 0-15,-9-21 0 0,9-12-1 16,0-1 3-16,0-4-2 15,0 0 16-15,0-4-11 16,0-27 8-16,0-10-13 16,0-3 1-16,0-11-3 15,0-3 2-15,23 0 0 16,13 3 0-16,-4 13 0 16,-4 16-2-16,-10 12 2 15,-4 14-8-15,4 0 7 16,-9 0-16-16,23 20 11 0,-4 9-1 15,-19 4-8-15,0-7 10 16,-9-1-5-16,0-1-17 16,0 2 20-16,-9-5-11 15,-9 2 6-15,-14-2 7 16,13-7-28-16,10-2 6 16,9-4 7-16,0 1 3 15,0-3 5-15,28-3 2 16,13-3 10-16,18 0 3 15,-8-3 3-15,8-20-4 16,-13 2 3-16,-14 0-4 16,9 3 6-16,-23 2-6 15,-8-5 2-15,-1 1 14 0,-9-4 6 16,0-1 8 0,0-5-2-16,0 1-4 0,0 6-4 15,-19 9-14-15,1 2 1 16,4 12 4-16,5 0-12 15,0 0 0-15,-9 14-7 16,-5 21 6-16,5 12-2 16,8 2 3-16,10 1-1 15,0-6-7-15,19-4 8 16,22-7-12-16,0-10 10 16,5-6-9-16,13-8 3 15,1-6-8-15,-10-3 9 0,1 0 6 16,-15-5 2-1,-13-13-1-15,-5-5 7 0,-8-4-6 16,-10-4 5-16,0-11 0 16,0 1-5-16,0 9 4 15,0 12-1-15,-10 11 2 16,10 6 8-16,-9 3-14 16,-9 0-3-16,4 24-7 15,5 10 7-15,0 9-3 16,9-1 6-16,0-4-7 15,9-2 4-15,23-10-21 16,14-9 13-16,-5-12-13 16,19-5 12-16,-1 0 12 15,1 0 0-15,-10-17 0 16,-13-6 4-16,-15-1-2 0,-3-4 5 16,-10-2 13-1,-9 1 7-15,0 6 13 0,0 6-27 16,0 7 15-16,0 4-4 15,0 6-15-15,0 0-9 16,0 6-3-16,0 38-12 16,0 17 15-16,0 9 0 15,0 2 1-15,0 5-1 16,0-1 5-16,0 4-5 16,-9-5 0-16,9-2 2 15,-9-12-3-15,9-15 2 16,0-16-1-16,0-22 0 0,0-8 4 15,0 0-3 1,0 0 7-16,0-8 9 0,0-30 50 16,0-15-53-16,0-19-12 15,18-7-1-15,0-3 5 16,5-6-5-16,-5 4-1 16,1-1 2-16,-10 6-7 15,14 6 6-15,-14 15-1 16,9 15 0-16,-9 19-3 15,5 15 1-15,4 9-4 16,10 0-18-16,13 15 17 16,9 20-15-16,-22 5 9 15,13 9 4-15,-23-7-15 16,1-1 7-16,-5-3-8 16,-14-6-8-16,0-6 9 0,0-5-28 15,0-3-9-15,-42-7 3 16,1-4-33-16,-18 4-45 15,22-5-108-15,-13-1-240 16</inkml:trace>
  <inkml:trace contextRef="#ctx0" brushRef="#br0" timeOffset="-20126">6628 4346 697 0,'0'0'136'15,"0"0"-6"-15,0 0-21 16,0 0-25-16,0 0-35 16,0 0-26-16,-69-43-22 0,69 58-1 15,0 19-3-15,0 16 3 16,0 2 4-16,0 2-1 15,9-5 1-15,23-8-4 16,10-9 0-16,-6-12-1 16,6-12 4-16,-6-8-3 15,14 0 7-15,1-2-5 16,-1-30 11-16,1-15-7 16,-6-5-3-16,-3-12 12 15,-15-8 3-15,5-11 5 16,-23-4 5-16,-9-4-14 0,0 7 4 15,0 16-3 1,-9 16-6-16,-9 23 11 0,-5 13 5 16,23 12-13-16,-9 4-9 15,9 0-3-15,0 26-7 16,0 35-1-16,0 29 8 16,9 14 2-16,14 5-2 15,4-10 0-15,1-12 0 16,13-22 0-16,9-13-7 15,-13-17-36-15,4-14-52 16,-9-9-29-16,-4-12-73 16,-10 0 33-16,-4-11-55 15,-14-16-257-15</inkml:trace>
  <inkml:trace contextRef="#ctx0" brushRef="#br0" timeOffset="-19929">6967 4253 366 0,'0'0'139'0,"0"0"-79"16,0 0 16-16,0 0-11 15,224-11-30-15,-155 11-15 16,-10 0-9-16,-8 0-2 16,-10 0-5-16,-32 0-4 15,-9 0-14-15,0 0-161 16,-18 3-323-16</inkml:trace>
  <inkml:trace contextRef="#ctx0" brushRef="#br0" timeOffset="-19572">6404 4066 470 0,'0'0'134'16,"0"0"-28"-16,0 0-10 16,0 0-32-16,0 0-6 15,0 0-23-15,-78-32-29 16,64 32 4-16,5 5-8 16,0 11-2-16,9-1 0 0,0-7-2 15,0 1 2-15,9 0 0 16,32-6 2-16,10-3 23 15,-6 0 13-15,6 0 12 16,-10-18 6-16,-23-2-23 16,-9-1 6-16,-9-2-9 15,0-2-17-15,-27 3-11 16,-33 8-2-16,-8 8-2 16,8 6-25-16,10 0-102 15,22 29-58-15,15 12-169 16</inkml:trace>
  <inkml:trace contextRef="#ctx0" brushRef="#br0" timeOffset="-18521">8546 4396 94 0,'0'0'467'0,"0"0"-309"16,0 0-17-16,0 0-69 15,0 0-1-15,0 0-22 16,-92-143-4-16,65 129 11 15,-5 4-27-15,14 10-12 16,-1 0-5-16,5 0-9 16,5 10-3-16,-9 22-5 15,-9 9 5-15,4-3 0 16,14 1 0-16,9-8-1 0,0-5 0 16,0-6-7-16,0-8 8 15,0-3 0-15,9-7-8 16,14-2 3-16,-5 0 5 15,0-6 12-15,0-16-1 16,5-11-5-16,-4 4 5 16,-19 3-4-16,9 3 3 15,-9 11 17-15,0 3-14 16,0 9 7-16,0 0-11 16,0 0-9-16,9 0-11 15,14 27-4-15,-5 6 15 16,10 1 5-16,4 0-5 15,9-8 0-15,5-4 2 16,4-11-1-16,10-6-1 0,-1-5 3 16,-9 0-2-16,10 0 8 15,-23-26-2-15,4-8 0 16,0-10-2-16,-14-15-3 16,-8-8 11-16,-6-5 12 15,-13-4-6-15,0-1 11 16,0 13-21-16,-32 15-4 15,14 14 6-15,-5 18 2 16,14 11 12-16,9 6-25 16,-9 0-9-16,0 40-4 15,9 25 10-15,-9 25 3 0,9 4 0 16,0-4 1 0,27-12-1-16,14-19 0 0,19-13-8 15,-24-14-7-15,6-11-29 16,-10-4-28-16,-23-10-60 15,0-7-87-15,-9 0 18 16,0 0-11-16,0-24-246 16</inkml:trace>
  <inkml:trace contextRef="#ctx0" brushRef="#br0" timeOffset="-18356">8940 4300 229 0,'0'0'186'0,"0"0"-54"15,0 0-7-15,0 0 3 16,0 0-8-16,0 0-33 15,-119-97-74-15,178 97-3 0,51 0-5 16,27 0 7 0,1 0-6-16,-10 0-6 0,-28 0-32 15,-45 16-189-15,-23 7-235 16</inkml:trace>
  <inkml:trace contextRef="#ctx0" brushRef="#br0" timeOffset="-17239">10143 4297 586 0,'0'0'170'15,"0"0"-21"-15,0 0-35 16,0 0-31-16,0 0-7 16,0 0-25-16,0-47-29 15,0 47-22-15,0 27-20 16,10 8 20-16,8 11-6 15,5 1 10-15,-5-3-4 16,10-4 0-16,4-8 3 16,4-14-1-16,5-9 0 15,1-9-2-15,-6 0 12 16,5-14-5-16,10-25 6 16,-15-13-6-16,-4-10-4 0,5-7 22 15,-14-7-2-15,-5-6 0 16,1 0 4-16,-19 6-14 15,0 9 8-15,0 15-4 16,-10 11-3-16,-8 15 5 16,0 17-16-16,4 9-3 15,5 0 0-15,0 15-16 16,-10 34 16-16,-13 30-3 16,23 11 7-16,9 14-4 15,0 0 0-15,32-11 0 16,28-14-1-16,8-18-31 15,-22-20-12-15,5-18-34 0,-19-11-38 16,-14-10 5-16,-18-2 1 16,0-5 17-16,0-24-88 15,-28-3 8-15,-13-4 88 16,0 5-33-16,-5 1 45 16,-4 7 73-16,9 2 4 15,13 10 47-15,-4 2 32 16,23 9-13-16,9-2 13 15,0 2-17-15,0 0-29 16,9 0-32-16,42 0 7 16,8 0 31-16,28-6 12 15,5-15-11-15,-5-2-8 16,4-4-3-16,-22-1 1 0,-23-2 29 16,-14 4-10-16,-23-3-11 15,0-3 1-15,-9 6-5 16,0 2 8-16,0 6-15 15,-18 7-12-15,-14 8-5 16,13 3-6-16,-8 0-6 16,4 3-4-16,5 23-4 15,8 8 3-15,10 5 2 16,0 4 1-16,10 5 5 16,17-2-5-16,5 1 0 15,-4-3 3-15,13-4-2 16,-23-7-1-16,-9-7 0 0,5-6 1 15,-14-9-3 1,0-4-1-16,0-5-19 0,-41-2-27 16,-19 0 4-16,-18 0-55 15,-13 0-92-15,-5-9-88 16</inkml:trace>
  <inkml:trace contextRef="#ctx0" brushRef="#br0" timeOffset="-16826">9937 3865 483 0,'0'0'174'0,"0"0"-14"16,0 0-40-16,0 0-51 15,0 0-9-15,0 0-24 16,19-46-26-16,-19 46-10 16,0 0-17-16,0 0 5 15,0 17 12-15,0 4 10 16,0-1-10-16,9-6 4 16,18-2-4-16,15-6 5 15,8-6-4-15,-13 0 19 0,13 0-17 16,-9-8 11-1,-23-10 26-15,-8-5 15 0,-10-1 1 16,0 2-34-16,-28 1-13 16,-22 0-9-16,9 7-7 15,-14 8 6-15,4 6-45 16,10 0-133-16,14 26-91 16,27 10-191-16</inkml:trace>
  <inkml:trace contextRef="#ctx0" brushRef="#br0" timeOffset="-16103">12048 4046 556 0,'0'0'170'0,"0"0"-19"16,0 0-49-16,0 0-11 15,0 0-18-15,0 0-40 16,-10-54-24-16,47 54-6 15,13 4-1-15,1 23 0 16,17 7-2-16,-8 14 0 16,9 12 0-16,-19-4 0 15,-23-6 1-15,-17-9-7 16,-10-18 5-16,0-6 1 16,0-11-1-16,0-6 2 0,-28 0 1 15,-13 0 7-15,13-14-6 16,19-12 6-16,0-9-8 15,9-1 0-15,0-4-1 16,0-4 4-16,28 3-5 16,13 2 1-16,-14 11 0 15,5 12-2-15,-13 5 2 16,8 6-3-16,5 5 2 16,5 0-4-16,-5 11 2 15,9 20 2-15,-14 6-3 16,1 4 2-16,4 5 2 15,-14-6 0-15,-9-1-2 0,5-10 2 16,-5-2-1-16,0-11-41 16,-9-4-59-16,0-6-27 15,0-6-98-15,0 0-155 16</inkml:trace>
  <inkml:trace contextRef="#ctx0" brushRef="#br0" timeOffset="-15776">12679 3810 301 0,'0'0'161'0,"0"0"-41"16,0 0-16-16,0 0-4 0,0 0-60 16,0 0-21-16,-100-41-13 15,100 41-6-15,0 0-11 16,0 15 11-16,0-1 0 15,0-6-5-15,9-4-4 16,4 0 9-16,6-4 11 16,-1 0 32-16,5-8 6 15,-14-14 7-15,0-2 0 16,-9-3-23-16,0 9-11 16,0-3-22-16,-9 5-7 15,-23 8 3-15,14 8-2 16,-14 0-12-16,23 3-61 0,-1 34-65 15,10 11-28 1,0 8-227-16</inkml:trace>
  <inkml:trace contextRef="#ctx0" brushRef="#br0" timeOffset="-14637">13160 4177 321 0,'0'0'238'0,"0"0"-75"16,0 0-48-16,0 0-26 16,-78-171-13-16,51 149-36 15,-5 14 1-15,13 5-21 0,-8 3-20 16,4 0 0 0,14 15-1-16,-10 17 1 0,19 9 0 15,0-3 1-15,0-7-4 16,0-5-6-16,0-11 4 15,19-5 0-15,-1-10-2 16,5 0 7-16,-5 0 13 16,1-10-9-16,-10-7 9 15,5 6-5-15,-5-2 6 16,-9 8 30-16,0 5-9 16,0 0-5-16,9 0-30 15,-9 5-11-15,9 40-11 16,0 22 22-16,0 17 2 15,5 10 11-15,-5 5-10 16,0 0 11-16,10-3-13 0,-1-3 3 16,5-8 0-16,-23-7-4 15,0-4 3-15,0-16 9 16,0-14-12-16,0-21 0 16,0-10-4-16,-32-13 4 15,-14 0 59-15,-13 0-2 16,-10-31-50-16,-4-3 3 15,13-13-5-15,23-11 0 16,28-16-5-16,9-14-15 16,28-3 0-16,63-4-25 15,5 5 3-15,14 9 13 16,-14 8 1-16,-4 9 16 16,-23 2 6-16,-19 13 2 0,-23-1 5 15,-17 0-6-15,-1 4 0 16,-9-1 16-16,0 3-13 15,0 6 21-15,0 9 9 16,-9 9-7-16,-10 4 11 16,1 12-13-16,18 0 3 15,0 4-15-15,0 0-12 16,-9 12-14-16,-5 23 10 16,14 17 4-16,0 7 9 15,0 5-8-15,0 4-1 16,32-2 4-16,-4-5-4 0,4-5 0 15,-5-12 2 1,-4-15 2-16,-5-15-8 0,1-8-1 16,-10-6 5-16,0 0 14 15,23-32-6-15,-5-10 2 16,5-12-9-16,-13 2-1 16,-1 2 6-16,-4 12-6 15,4 8 0-15,-9 19 0 16,-9 8 2-16,9 3-4 15,24 0-3-15,-6 30-8 16,23 10 10-16,1 1 0 16,-1-3 3-16,-13-6-2 15,4-12-3-15,-5-8 1 16,6-6-2-16,-1-6 4 16,-14 0 2-16,5-26 1 0,-4-18 0 15,-10-11 6 1,-4-9-7-16,-5-6 4 0,-9-1 7 15,0 4-3-15,-9-1 10 16,-23 14-13-16,-9 9 3 16,13 17 8-16,10 13-9 15,-5 12 9-15,14 3-16 16,9 12-6-16,0 35-2 16,0 17 8-16,0 6 0 15,0 9-1-15,41 0 0 16,9-1-11-16,-13-10-22 15,13-17-43-15,-8-13-58 0,-6-20-72 16,-13-12-37-16,-14-6-6 16,-9 0-100-16</inkml:trace>
  <inkml:trace contextRef="#ctx0" brushRef="#br0" timeOffset="-14472">14268 4198 100 0,'0'0'125'0,"0"0"37"15,0 0-27-15,-248-93-8 16,230 87-4-16,18 3-33 15,0 3-45-15,28 0-45 16,72 0 0-16,19 9 15 16,19-1-6-16,-1 1-9 15,-18 3-164-15,-23-3-222 16</inkml:trace>
  <inkml:trace contextRef="#ctx0" brushRef="#br0" timeOffset="-12494">15778 4143 708 0,'0'0'180'0,"0"0"-42"16,0 0-16-16,0 0-12 15,0 0-22-15,0 0-41 16,-41-56-41-16,41 99-5 16,0 28 4-16,0 22 2 15,0 2 11-15,9-4-9 16,0-6-2-16,5-8 8 16,-5-11-13-16,0-10-1 0,-9-19 0 15,10-13 0-15,-10-16 0 16,0-8 2-16,0 0-1 15,0 0 15-15,0-16 2 16,-10-28 19-16,-22-18-31 16,23-17-5-16,9-14 0 15,0-9-2-15,0-3 0 16,0 2 4-16,0 13-4 16,9 16 0-16,14 20 0 15,-4 19-2-15,-1 15 0 16,14 8-4-16,18 12-17 15,-4 0 18-15,23 0-16 0,-10 15 8 16,10 14 1-16,-28 3-10 16,-23 5 9-16,-4 5-5 15,-14-3-14-15,0-6 7 16,-23-3-5-16,-4-7 5 16,4-8 10-16,14-4-36 15,0-8 39-15,9 1 4 16,0-4 2-16,0 0 2 15,0 0 2-15,0 0-12 16,18-28 14-16,23-12 0 16,9-4 5-16,1-2-4 15,-15-7 1-15,15 1 7 16,-10-7 4-16,-4-1 3 0,-5 1 15 16,-23 1-9-1,-9-1-1-15,0 10 2 0,0 11-4 16,-32 11 10-16,4 13-10 15,10 8-8-15,-5 6 4 16,5 0-14-16,-1 8 2 16,-3 39-6-16,-6 11 7 15,19 13-1-15,9-4-3 16,0 0 0-16,9-6-5 16,32-9 6-16,5-8-1 15,4-18 0-15,10-14 5 16,-10-12-5-16,10 0 1 15,-1-6 1-15,-8-26 8 16,4-6-9-16,-5 0 2 0,0-2 3 16,-9 5-3-16,-13-1-3 15,4 10 1-15,-14 13 0 16,1 5-2-16,-10 8-6 16,4 0-1-16,6 19 3 15,-10 9-3-15,-9-2 8 16,9-2 0-16,0-9-12 15,-9-6 11-15,0-7-15 16,0-2 16-16,0 0 8 16,0 0-7-16,0-2 12 15,0-22-13-15,-9 0 0 16,-9 5 0-16,-23-2 0 16,22 3 0-16,1 11-1 0,-5-1-6 15,5 8 7-15,-14 0-8 16,4 0 3-16,1 26-2 15,4 13 5-15,5 5 2 16,8 0 0-16,10-7 2 16,0-1-4-16,19-11-2 15,31-10 4-15,-13-9-3 16,4-6 1-16,0 0 2 16,-13-12 6-16,4-14-2 15,-5-6 0-15,-18 0 0 16,14 0-4-16,-14 0 11 15,-9 6-8-15,0 5 5 0,0 9-5 16,0 6 6-16,0 4-9 16,0 2 0-16,0 0-19 15,0 26 12-15,0 12 3 16,19 6 4-16,-1-3 0 16,23-7 2-16,-13-5 0 15,22-8-2-15,0-9 2 16,1-9-4-16,-1-3 10 15,-4 0-8-15,-5-12 6 16,9-14-2-16,-22-6 0 16,13-3-4-16,-14 0 3 15,5 3 1-15,-4 6-4 16,4 2 0-16,-5 13 0 0,5 4 0 16,-4 7-4-16,13 0 4 15,-4 0-4-15,-5 12-2 16,-5 6 0-16,-4 2 4 15,-14-5-2-15,0-4-4 16,1-5 7-16,-10-3-1 16,0-3 2-16,0 0 7 15,0 0-5-15,0-5 5 16,-19-16-7-16,-13 4 2 16,5-3-2-16,-5 8 0 15,13 0 1-15,-8 6-5 16,4 6-2-16,-4 0 2 15,-5 12 3-15,22 22-1 0,1 13 1 16,9 3 1-16,0 2 0 16,28-5-3-16,22-6 3 15,0-13 0-15,10-7-5 16,-1-17 10-16,1-4-5 16,9 0 1-16,-10-27 1 15,1-11 4-15,-1-6-6 16,1-5 0-16,-24-4 9 15,-4 1-8-15,-4 3 3 16,-28-1 4-16,0 9-7 16,0 6 9-16,0 14-4 15,-28 14-6-15,-4 7 0 16,5 0-2-16,-5 17 0 16,13 26 1-16,10 9 1 0,9 7-1 15,0 2 1 1,51-2 0-16,8-8 1 0,10-9 0 15,9-7-1-15,-1-18 0 16,1-8 0-16,-5-6-13 16,-27-3-36-16,-23 0-125 15,-23-14-221-15</inkml:trace>
  <inkml:trace contextRef="#ctx0" brushRef="#br0" timeOffset="9558">2357 5455 495 0,'0'0'104'16,"0"0"0"-16,0 0 21 0,9-163-36 15,-9 148-27-15,0 6 23 16,0 9-43-16,0 0-34 16,0 36-8-16,0 36 2 15,0 32 0-15,0 8 13 16,0 5-13-16,0-6 3 16,0-7-5-16,0-10 0 15,0-21-1-15,0-21 1 16,32-25-8-16,-22-16-28 15,-1-11-44-15,9 0 15 16,-18-9-3-16,0-28 16 16,0-7 42-16,0-7 1 0,0 5 9 15,-50 8 0-15,4 6-11 16,-4 10 9-16,-1 6-10 16,10 14 7-16,23 2 5 15,9 0 6-15,9 0 11 16,0 0-17-16,0 26 2 15,18 0 2-15,32 5-4 16,28-12 2-16,23-5 10 16,18-14-6-16,18 0-5 15,-9-29 4-15,-18-8-2 16,-32-7 12-16,-28 0-10 16,-31-3 7-16,-10-11 14 15,-9 0-11-15,0-7 15 16,0 10 10-16,0 8-19 15,-19 11 19-15,1 14 8 0,-5 13-22 16,14 9 23-16,0 0-49 16,9 14-17-16,-18 42 16 15,-5 22 2-15,14 2 11 16,-1 4-12-16,10-8 7 16,0-3-7-16,0-16 0 15,28-2 0-15,13-18 0 16,-9-11 3-16,-4-12-6 15,-1-8 3-15,5-6-1 16,-14 0 1-16,14-32 1 0,5-8-1 16,4-4 4-1,-13 4 4-15,4 7-8 0,-23 12 0 16,0 12 3-16,0 9-4 16,5 0 1-16,-5 0-11 15,19 0 9-15,4 24-5 16,4-4 7-16,-4 4 0 15,5-3 2-15,-5-4-5 16,5-6 3-16,-5-8 0 16,-5-3 2-16,14 0 5 15,-13 0-7-15,4-14 0 16,-5-11 5-16,5-12-3 16,-13 2-2-16,13-2 0 15,-14-4-1-15,0 11 7 16,-9 8-6-16,-9 6 0 0,14 14 3 15,-5 2-11-15,-9 0 7 16,19 0-10-16,-1 26 7 16,5 3-4-16,-14 0 6 15,0-8 2-15,0-7 0 16,-9-8-9-16,0-6 9 16,0 0 0-16,0 0 6 15,0 0 1-15,0 0 1 16,0-14-6-16,-9-10 0 15,-32 4-4-15,13-1 1 16,-13 9 1-16,14 10-6 16,-5 2 1-16,13 0 1 0,1 14 0 15,9 21 4-15,9 9-7 16,0-3 7-16,0-5 0 16,27-8-2-16,24-5 5 15,-1-11-3-15,-4-9 0 16,-5-3 3-16,-23 0-2 15,5 0-1-15,-4-9 3 16,-10-14 0-16,-9 0 2 16,0-3-5-16,0-4 4 15,0 10-1-15,0-6 6 16,0 5-8-16,0 9-1 16,0 7 5-16,0 5-5 15,0 0-3-15,0 0-7 0,0 17-8 16,0 12 18-1,9 7 1-15,14-8-1 0,13 2 1 16,-4-10 0-16,-4 0-1 16,-10-5 1-16,5-3 5 15,-5-6-6-15,-8-6 0 16,8 0 0-16,5 0 11 16,-14 0-6-16,18-21 0 15,-13 1-4-15,4-1 8 16,-8 1-9-16,-10 3 2 15,9 4 3-15,-9 8-7 16,0 5 2-16,0 0 0 0,18 0-2 16,-4 2-21-1,4 25 20-15,0 3 2 0,5-2-1 16,5-4 0-16,-10-7 4 16,5-2-2-16,-14-15 0 15,0 0 1-15,-9 0-1 16,9 0 6-16,1 0-3 15,12-26 11-15,-12-1-13 16,-1 1-1-16,0 6 7 16,-9 9-5-16,9 4 3 15,0 1-5-15,-9 6-4 16,32 0 1-16,-4 0-8 16,13 18 2-16,0 14 9 0,-4 9-23 15,22-3-196 1,10-4-317-16</inkml:trace>
  <inkml:trace contextRef="#ctx0" brushRef="#br0" timeOffset="10060">5575 5878 245 0,'0'0'414'0,"0"0"-265"0,0 0-20 16,0 0-18 0,0 0-11-16,0 0-67 0,-91-61-32 15,91 78-2-15,0 21-10 16,22 14 11-16,6 1 3 16,22-1 2-16,1-8-5 15,-15-6 0-15,24-14 5 16,-19-10-3-16,9-11-1 15,-13-3-1-15,4 0 13 16,-4-17-6-16,-5-19 3 16,-5-10 3-16,5-7-12 15,-13-5 12-15,-10-18-2 16,-9-3 7-16,0-2 37 16,-9-3-38-16,-19 4 8 15,-4 18-7-15,5 17-11 0,4 21 19 16,14 16-13-1,-1 8-13-15,10 2-2 0,0 51-27 16,0 23 29-16,0 26-5 16,0 3 10-16,42-18-2 15,8-11-3-15,5-18-7 16,18-14-4-16,-13-17-63 16,-15-7-45-16,-12-20-72 15,-24 0-12-15,-9 0 11 16,0-26-96-16</inkml:trace>
  <inkml:trace contextRef="#ctx0" brushRef="#br0" timeOffset="10222">5969 5808 395 0,'0'0'112'0,"0"0"-42"16,0 0 3-16,0 0-73 16,0 0 1-16,0 0 12 15,215-49 12-15,-105 31-18 16,0-7-7-16,-33 12 0 15,-17 1-119-15,-33 9-203 16</inkml:trace>
  <inkml:trace contextRef="#ctx0" brushRef="#br0" timeOffset="10540">5424 5461 580 0,'0'0'106'0,"0"0"-80"16,0 0-24-16,0 0 11 16,0 0 1-16,0 0 3 15,-27 131-17-15,27-113 5 16,27-10 8-16,14-1-11 15,-13-7 3-15,4 0 29 0,-14-15 0 16,5-17 14 0,-23-4-19-16,0-4 0 0,0 1-5 15,-50 5-24-15,-1 10-4 16,10 10 0-16,-5 14-62 16,23 0-148-16,23 12-347 15</inkml:trace>
  <inkml:trace contextRef="#ctx0" brushRef="#br0" timeOffset="11697">7342 6061 275 0,'0'0'175'16,"0"0"-58"-16,0 0 38 16,0 0-67-16,0 0-30 15,0 0 15-15,0-81-4 16,0 50-11-16,0-2 12 16,0 1-21-16,-14 6 3 0,-4-1-20 15,0 10-14 1,-5 5 6-16,4 9-24 0,1 3 0 15,-14 0-10-15,14 26 5 16,-10 12 5-16,5 9 0 16,5-6 3-16,18-6-9 15,0-6 5-15,0-9-14 16,41-11 2-16,-4-5-1 16,4-4 14-16,10 0 0 15,-15-21 0-15,5-12 7 16,-13-5-4-16,-5 0-2 15,-5 6 11-15,-9 4-10 16,-9 4 14-16,0 15 4 16,0 1-4-16,0 8 12 0,0 0-28 15,0 0-13-15,9 11 2 16,0 19-1-16,5 10 12 16,14 4 0-16,-10-11 2 15,14-2-3-15,-5-4 5 16,6-12-4-16,-6-4 0 15,5-9 5-15,-4-2-6 16,4 0 2-16,-5-2-1 16,14-24 11-16,-22-4-11 15,-1 2 0-15,5-5 8 16,-5 1-1-16,0 6-7 16,-9 2 0-16,5 12 1 15,-5 10-6-15,1 2 1 0,8 0-3 16,14 2 6-16,-5 26-14 15,5 6 11-15,-4-2 4 16,4-7 0-16,-5-6-5 16,5-5 5-16,-13-11 0 15,8-3 0-15,-4 0 2 16,14-3 0-16,4-26-1 16,-5-12 2-16,6-3 3 15,-10 1-4-15,-32 2-2 16,0 4 6-16,0-2-2 15,-14 7-3-15,-13 6 4 16,-6 14 2-16,-3 12 6 0,-5 0-11 16,13 3-2-1,-4 32 0-15,23 14-3 0,9 10 3 16,0-1 0-16,18-8 2 16,42-4-6-16,31-10 4 15,6-1-5-15,22-9-26 16,0-13-128-16,-10 0-167 15</inkml:trace>
  <inkml:trace contextRef="#ctx0" brushRef="#br0" timeOffset="12441">9461 5534 601 0,'0'0'228'16,"0"0"-89"-16,0 0-14 15,0 0-10-15,0 0-23 16,0 0-44-16,-27-137-22 16,27 137-26-16,0 23-17 15,0 32 4-15,0 22 13 16,27 10 10-16,5 0-4 15,-4-2 2-15,13-10-8 0,-13-10 1 16,13-13 0-16,-14-15 0 16,5-12-1-16,-13-17 0 15,-19-4 0-15,0-4-4 16,0 0 1-16,0-4 3 16,0-30-26-16,-19-11 4 15,-22-4 3-15,-9-1 8 16,13 3-1-16,-22 13-10 15,8 7 15-15,1 16-13 16,13 5-10-16,5 6 25 16,14 0-15-16,18 0 12 15,0 0-6-15,0 0 20 16,59 0-6-16,10 0 10 16,18 0-7-16,-18 0 11 15,-1 0-14-15,-26 0 0 16,-33 0 4-16,0 0 1 0,-9 0-3 15,0 0 6-15,0 0 0 16,0 3 17-16,0 3-19 16,0-4-4-16,0 10-2 15,0 9-20-15,0 8 20 16,0 12 0-16,32-1 4 16,18-2 4-16,28-11-7 15,0-10 1-15,9-11 9 16,-5-6-8-16,-13 0 6 15,-19-12-5-15,-22-13-1 16,-19-8 14-16,-9-7-6 0,0-4 14 16,-50-6-1-1,-19 3-18-15,-9 7 4 0,9 7-10 16,-8 10 0-16,8 14-6 16,28 9-8-16,13 0-8 15,5 38-59-15,23 9-159 16,23 5-164-16</inkml:trace>
  <inkml:trace contextRef="#ctx0" brushRef="#br0" timeOffset="13385">10647 5524 637 0,'0'0'206'0,"0"0"-65"15,0 0 39-15,0 0-87 16,0 0-34-16,0 0-49 16,-41-66-10-16,41 121 0 15,9 16 4-15,23 15-4 16,-14 5 13-16,1 0-13 16,3-9 0-16,-3-16 3 15,-1-18-2-15,5-19-1 16,-14-15 0-16,0-11-4 15,-9-3 2-15,0 0-6 16,0-23-6-16,0-19-8 16,-18-7 3-16,-23-3 8 0,0 2 6 15,4 6-14-15,-4 9 18 16,13 12-3-16,5 12-10 16,5 11 11-16,18 0-21 15,0 0 5-15,0 8 13 16,32 18 6-16,23 3 3 15,5-5-3-15,22-10 2 16,-13-4-6-16,-10-10 1 16,1 0 3-16,-24 0 4 15,5-18 2-15,-13-9-1 16,-5-2-2-16,-14-6-2 16,-9-3 17-16,0 0-4 15,0 3 15-15,0 1 15 0,-23 9-11 16,-4 6 1-16,8 7-12 15,10 6-15-15,-5 6 0 16,5 0-7-16,-9 11-5 16,0 34 5-16,-14 13 0 15,32 9 8-15,0-6-8 16,0-3 0-16,41-5 0 16,-14-12 2-16,14-15-2 15,-13-12 0-15,-5-8 4 16,-14-6-4-16,9 0 0 15,1-8 0-15,13-22 21 16,-14 2-19-16,0 4 1 0,-4 0 0 16,-5 14 4-16,-9 6-5 15,9 4-2-15,0 0-14 16,23 0 6-16,14 23-5 16,5 6 13-16,-1-2-4 15,-9-1-8-15,5-9-2 16,-5-5-4-16,0-6-14 15,-4-6 28-15,-5 0-4 16,-5-3 8-16,-8-20 4 16,4-3 1-16,-23-4 0 15,0-5-5-15,0 3 4 16,0 0 4-16,0 6-1 16,-32 8-1-16,4 7 10 15,-4 8-16-15,14 3 0 16,-1 0-14-16,10 26 14 0,-4 15-3 15,13 3 3-15,0-4 0 16,22-2-3-16,38 0-2 16,-1-11-8-16,10-1-54 15,9-6-128-15,18-8-139 16</inkml:trace>
  <inkml:trace contextRef="#ctx0" brushRef="#br0" timeOffset="14586">12423 6009 630 0,'0'0'127'16,"0"0"-121"-16,0 0 7 15,0 0 67-15,0 0-8 16,0 0-7-16,119 0 25 16,-82-26-18-16,4-8-32 15,0-11-7-15,-14-1-11 16,1-4-17-16,-14 1 12 16,-14-1-8-16,0 0-1 15,0 3 13-15,-23 3-10 0,-14 7 18 16,-4 13-23-16,0 10 10 15,22 14-16-15,1 0-3 16,-5 0-11-16,14 31 14 16,-9 19 1-16,9 18 5 15,9 5-6-15,0-1 0 16,27 1 6-16,14-5-6 16,10-13 0-16,8-11-1 15,10-18-7-15,-1-20 7 16,1-6-14-16,0 0 15 15,-1-19-1-15,-17-12 2 16,-10-3 2-16,-14-5 5 0,-27 5 1 16,0 1-2-16,0 10 3 15,-18 2-3-15,-14 10 15 16,14 5-22-16,9 6 0 16,9 0-2-16,-9 0-14 15,9 17 15-15,0 16-5 16,0-1 11-16,45-1-9 15,15-3 4-15,-1-10 0 16,1-5-6-16,8-7 11 16,-8-6-5-16,9 0 1 15,-1-19 1-15,1-18 8 16,4-9-8-16,-27-13 3 16,-5-7 12-16,0-10 2 15,-31-1 23-15,-10 5-9 16,0 7-5-16,0 19 18 0,-23 14-29 15,4 17 1-15,10 9 9 16,9 6-27-16,-9 0 0 16,9 50-18-16,-9 26 18 15,9 32-3-15,0 9 3 16,0 10 0-16,0 11-1 16,9 11 8-16,0-4-7 15,0-2 0-15,-9-14 2 16,32-24-8-16,-4-33-6 15,22-28-19-15,1-30 10 16,17-14 3-16,10-19 18 16,0-35 0-16,0-15 5 0,-19-10-6 15,-18-5 1-15,-41-13-6 16,0-10 4-16,-18-1-43 16,-51 9-5-16,-31 17 25 15,-19 21 0-15,-10 23 21 16,10 14-7-16,42 16 6 15,26 2-1-15,42 6 1 16,9 0 5-16,0 0-2 16,41 0-2-16,37 0 4 15,32 0 2-15,9-9 0 16,9-23 6-16,-23-9-6 16,-22-5-2-16,-28-1 6 15,-14-5 2-15,-9-7 3 0,-14-5 8 16,-18 3-2-1,0 5 24-15,0 9-28 0,0 21 5 16,-18 8 14-16,18 16-31 16,0 2 0-16,-14 6-1 15,-4 42-14-15,18 23 8 16,0 18 6-16,0 2 0 16,9-3 0-16,32-6 4 15,10-9-9-15,8-15-29 16,10-11-80-16,-10-17-38 15,-13-16-156-15,-5-14-55 16</inkml:trace>
  <inkml:trace contextRef="#ctx0" brushRef="#br0" timeOffset="14752">14268 5597 426 0,'0'0'174'0,"0"0"-55"0,0 0-117 15,0 0 22-15,0 0 4 16,274 28-25-16,-164-14-3 16,-23 3-37-16,-4-3-593 15</inkml:trace>
  <inkml:trace contextRef="#ctx0" brushRef="#br0" timeOffset="14958">15462 5942 711 0,'0'0'163'0,"0"0"-124"16,0 0 68-16,0 0 36 15,-151 169-99-15,64-90-15 16,0 11-28-16,-13 2-2 15,13-6-116-15,-5-10-463 16</inkml:trace>
  <inkml:trace contextRef="#ctx0" brushRef="#br0" timeOffset="16635">16598 5852 531 0,'0'0'229'15,"0"0"-116"-15,0 0 24 16,0 0-32-16,-119-161-15 16,87 140-15-16,-5 7-38 15,5 14-15-15,4 0-14 16,-4 0-6-16,-4 27-2 16,-5 11 0-16,13 8 1 15,5 1-3-15,23-3 0 16,0-7 0-16,23-4-7 15,14-12-19-15,4-10 15 16,9-4-14-16,-13-7 1 16,-5 0 22-16,5-7 4 0,-15-23 6 15,6-2 5-15,-10-6-10 16,-4-2 11-16,-5 5 13 16,-9 3 10-16,0 11-1 15,0 13 7-15,0 5-6 16,0 3-20-16,0 0-15 15,0 0-16-15,0 32-2 16,0 14 18-16,0-2 12 16,0 3-12-16,18-7 0 15,24-3-3-15,-6-10 5 16,-4-3-4-16,5-13 1 16,-5-5-9-16,-5-6 10 15,-4 0-3-15,5-2 3 0,4-22 11 16,-14-5-9-16,0-6 4 15,1 3-1-15,-6 3-3 16,-13-3 7-16,10 11-9 16,-10 10 0-16,0 8 1 15,0 3-1-15,9 0-9 16,0 8-5-16,9 25-1 16,14 7 14-16,-4 4 1 15,4-9 0-15,-5-6-3 16,-4-2 3-16,-5-12-2 15,-8-10-5-15,-1-5-13 16,-9 0 18-16,9 0 2 0,-9 0 2 16,14-20 5-1,4-7-6-15,-9 1 2 0,0 6-3 16,0 2 2-16,1 6-2 16,-10 10 0-16,22 2-4 15,6 0-3-15,4 0-4 16,14 21 9-16,4 7-1 15,-9 4-3-15,10-2 3 16,-6-4 0-16,-3-6-3 16,-1-14 2-16,-14-3 1 15,-8-3 3-15,-6 0 2 16,-4-9-1-16,-9-17 7 16,0-6-5-16,0-1-3 0,0 1 14 15,-9-2-7 1,-23 1 8-16,5 4 2 0,-14 6-10 15,13 11 9-15,5 6-10 16,5 6-6-16,9 0-11 16,-10 23-5-16,-3 21 16 15,3 9 0-15,19-4-5 16,0-3-2-16,28-7-14 16,13-15-14-16,-14-13 15 15,15-8-3-15,-1-3 19 16,-14-3 4-16,5-32 1 15,5-9 6-15,-14-8-2 16,-5-10 9-16,0-11 24 16,-8-8-17-16,12-9-1 0,-12-3-7 15,-10 5-4-15,0 15 2 16,0 20 1-16,0 15-2 16,-23 21 13-16,14 14-18 15,9 3-5-15,-10 8-9 16,1 51-15-16,0 20 24 15,9 17 1-15,0 1 3 16,0-7-7-16,50-11 3 16,-4-7-31-16,27-8-66 15,-18-11-105-15,19-9-183 16</inkml:trace>
  <inkml:trace contextRef="#ctx0" brushRef="#br0" timeOffset="17518">18657 5934 712 0,'0'0'152'0,"0"0"-33"15,0 0 24-15,0 0-56 16,-146-158-29-16,128 152 2 15,-14 6-40-15,4 0-20 16,-4 6-7-16,-18 32 7 0,4 14 2 16,14 3-1-16,14 1 0 15,18-4-1-15,0-10-9 16,27-10 3-16,23-12-6 16,-8-14-7-16,3-6 5 15,-3 0 12-15,-10-6 2 16,-14-20 9-16,0-5-8 15,-18 4 4-15,9-6 0 16,-9 7 5-16,0 0 4 16,0 14-7-16,0 4 8 15,0 8-2-15,0 0-13 16,0 2-16-16,0 29-8 16,32 5 24-16,-4 5 7 15,13 0-7-15,0-15-2 16,-4-2 2-16,4-13-17 0,19-11-3 15,-15 0 8-15,29-3 3 16,-6-37 6-16,1-10 4 16,-10-14-1-16,10-12 9 15,-32-9-8-15,4-8 11 16,-41-3 14-16,0-3-8 16,0 14 18-16,0 9-17 15,-41 24 4-15,13 26 15 16,-4 13-16-16,14 13-15 15,-10 0-7-15,-13 50-13 16,0 26 13-16,-5 23 0 16,14 4-1-16,23 2 1 0,9-6 0 15,9-17 1-15,42-17-1 16,17-17-6-16,10-23 5 16,32-12-10-16,-9-13-7 15,13-13 11-15,-13-27 7 16,-1-9 0-16,-13-7 0 15,-9-11 1-15,-18-8 5 16,-10-4-4-16,-22-6-1 16,-15 2 5-16,-13 8-5 15,0 14 1-15,0 9-2 16,-41 22 5-16,0 15-12 16,-19 15 7-16,-8 15-13 15,8 50 11-15,1 23-1 0,22 17 2 16,37 5 1-16,0-1 0 15,28-14-1-15,31-13 1 16,10-15-1-16,13-17-2 16,5-18-15-16,0-12-92 15,5-10-67-15,-15-10-151 16,-8 0-379-16</inkml:trace>
  <inkml:trace contextRef="#ctx0" brushRef="#br0" timeOffset="19814">21097 5860 733 0,'0'0'63'16,"0"0"-38"-16,0 0 61 16,0 0 16-16,0 0-26 15,0 0-11-15,9-61-42 16,10 32-19-16,13-6 2 15,4-2-4-15,-4 1 10 16,-13-4-4-16,-10 2 4 16,-9 0 8-16,0 5-16 0,0 4 7 15,0 12 4-15,-9 5 0 16,-10 12 2-16,-4 0-17 16,-4 3 0-16,-14 32 2 15,-5 18-1-15,5 7 0 16,9 8-1-16,32-1 0 15,0-6-3-15,0-5-1 16,32-10 4-16,27-8 0 16,1-18-4-16,-1-11 2 15,10-9-10-15,0 0 8 16,-1-26 4-16,1-21 4 16,0-8-3-16,-10-12 2 15,-8-11 0-15,-15-10 3 0,-4-9-5 16,-14-5 0-16,-8 3-2 15,-10 6 7-15,0 17-4 16,-10 18 3-16,-17 23 1 16,-5 11 20-16,5 16-13 15,17 4-9-15,1 4-4 16,-14 12-4-16,14 43-2 16,-18 36 2-16,-5 23 6 15,32 9-2-15,0-1 0 16,0-5 0-16,18-16 0 15,23-16 4-15,10-17-8 16,-1-19 4-16,-4-17-7 16,4-15-6-16,0-14 1 15,-22-3 3-15,4 0 9 0,-5-32 4 16,-4-9 1-16,-4-11-4 16,-1-9 4-16,-9-9-2 15,-9-7-2-15,0 4 0 16,0 7 14-16,-9 19-9 15,-9 18 3-15,8 15 13 16,1 10-12-16,9 4-10 16,-9 0-3-16,-14 36-13 15,14 22 15-15,-9 8 2 16,9 2 0-16,9-7-1 16,0-6 0-16,0-8-1 15,36-12 1-15,-4-8 0 0,-4-13 0 16,4-5-3-16,-5-9 0 15,14 0 2-15,-4 0 1 16,4-15 5-16,0-14 0 16,-4-6 0-16,-14 0-1 15,-5-5-1-15,10-3-2 16,-19 10 6-16,5 1-7 16,-5 14 0-16,-9 12 2 15,0 6-2-15,0 0-6 16,0 6-11-16,9 26 2 15,9 6 13-15,-9 2 4 0,14-4-2 16,-14-4 0 0,10-12-4-16,-1-3 3 0,-4-7 1 15,4-10-14-15,-18 0 5 16,18 0-1-16,-9 0 4 16,14 0 6-16,-13-24 4 15,8 1 0-15,-9-1-4 16,0-2 2-16,5 6 1 15,4 3-3-15,1 8-2 16,3 9 1-16,-3 0-4 16,-1 0-3-16,5 20-5 15,-5 12 9-15,-9 3 2 16,1-3-1-16,-1-8 1 16,0-10 0-16,-9-8-14 15,0-6-1-15,0 0 5 0,0 0 12 16,14 0 7-16,-5-12-7 15,0-11 1-15,9-6-1 16,5 0 1-16,5 5-2 16,13 4 0-16,-14 8 0 15,5 12-2-15,-4 0-1 16,-10 0-3-16,14 20 3 16,-4 7-7-16,4-1-30 15,-14-8-30-15,14-7 13 16,-5-2 26-16,1-9 15 15,4 0 16-15,-5 0 1 16,-4-12 4-16,-14-17 14 0,10-3-4 16,-10-9 11-16,0-2 2 15,-9-1 20-15,0 2-21 16,0 11 8-16,0 11 0 16,-18 14 1-16,-1 6-35 15,-13 0-2-15,14 20 0 16,0 26 2-16,9 10 3 15,9-2 0-15,0-3-2 16,18-7-2-16,9-9 1 16,24-5 0-16,-10-11-2 15,-14-4 0-15,15-7-6 16,-15-2-1-16,14-6-2 16,-13 0 7-16,13 0-1 0,0 0 4 15,-4-14 1 1,4-12 1-16,9 0-1 0,-22-7 5 15,-10 7-5-15,14-3 2 16,-23 6 3-16,0 5-4 16,1 10 1-16,-10 2-2 15,13 6-3-15,-4 0-5 16,10 0-5-16,-1 0 12 16,5 11 0-16,-5-2 0 15,1 3 0-15,3-4 1 16,-22-4 0-16,10-2 0 15,-1-2 1-15,-9 0-1 16,9 0 2-16,0 0 3 0,14 0-5 16,4-2 3-16,-8-8-2 15,4 2 0-15,4 8-1 16,-9 0-2-16,14 0 2 16,-13 0-6-16,13 0 4 15,-5 8 1-15,14 4 1 16,10-3 1-16,-5-6 1 15,13-3-1-15,1 0 4 16,-1 0-4-16,1-20 2 16,-19-9 2-16,-5-12 6 15,-4-9 27-15,-13-15 0 16,-10-5 2-16,0-8-7 16,-9 2-11-16,0 4 4 0,-18 7 0 15,-23 14 5 1,13 8-11-16,1 23-14 15,4 8 2-15,14 10-8 0,9 2-1 16,-19 17-12-16,-4 43 0 16,-4 23 13-16,18 16 3 15,9 0-3-15,0-8-4 16,9-9-4-16,41-15-40 16,10-15-31-16,-1-16-49 15,1-16-75-15,-14-18-74 16,-14-2-131-16</inkml:trace>
  <inkml:trace contextRef="#ctx0" brushRef="#br0" timeOffset="20223">24599 5498 353 0,'0'0'97'16,"0"0"-32"-16,0 0 8 15,0 0-41-15,0 0-30 16,0 0 15-16,101-2 9 15,-33 2-3-15,10 0-1 16,9-21 1-16,-9 1-3 16,-19-6 22-16,-8 6 24 15,-10 2-8-15,-23 1 0 16,-9 2 12-16,-9 2 27 16,0-1-57-16,0 6-3 0,0 2-8 15,0 3-18-15,0 0-7 16,0 3-4-16,0 0-4 15,0 6 2-15,0 32-5 16,0 15 7-16,0 5 5 16,0 6-5-16,10-3 4 15,3 3-6-15,-4-11 4 16,10-7-2-16,-19-2 0 16,0-18 2-16,0-8-3 15,0-3 1-15,-9-15-14 16,-33 0-15-16,-3 0-4 15,-15 0-71-15,10 0-46 16,9-24-113-16,13-2-344 16</inkml:trace>
  <inkml:trace contextRef="#ctx0" brushRef="#br0" timeOffset="22738">25949 5869 559 0,'0'0'110'0,"0"0"5"0,0 0-5 15,0 0-42-15,0 0-32 16,110-166 0-16,-50 119 3 16,-1-9 11-16,19-4-9 15,-9-13-13-15,-10-3-7 16,-18-3-1-16,-13-3-6 15,-5 9 4-15,-23 15-2 16,0 12 1-16,0 13 24 16,-23 16-24-16,-5 6 0 15,19 7-14-15,-5 4-3 16,5 0-6-16,-18 38-9 16,-14 27 15-16,-19 22 10 15,10 3-10-15,22-5 3 0,1-7-5 16,13-3 5-16,5-10-3 15,9-3 0-15,0-7-2 16,32-17 0-16,14-9-5 16,4-17-3-16,19-12 5 15,-10 0 5-15,10-8 1 16,-10-22 5-16,-8-5-5 16,-1-3 6-16,-32 0-6 15,1 0 0-15,-6-2 9 16,-3 2-6-16,-10-1 5 15,0 11 0-15,0 10-6 16,0 10 13-16,0 4-16 16,0 4-1-16,0 0 0 0,0 0-5 15,0 0 6-15,0 0 2 16,0 0-1-16,0 0 0 16,0 0-1-16,0 0 3 15,0 0-3-15,0 0-1 16,0 0 1-16,0 0 0 15,0 0 2-15,0 0-1 16,0 0-1-16,0 0 0 16,0 0-2-16,0 0-3 15,0 0 4-15,0 0-3 16,0 0 8-16,0 0-1 16,0 0-2-16,0 0-1 15,0 0 5-15,0 0-5 16,0 0 0-16,0 0 6 0,0 0-3 15,0 0 0-15,0 0-3 16,0-2-1-16,-10-4 1 16,-12 6 0-16,3 0-12 15,-8 0 9-15,-14 0-7 16,-1 3 10-16,-3 28-2 16,3 7 1-16,1 6-3 15,14-5 4-15,8-2-5 16,6-1 2-16,13-2-4 15,0-8 4-15,13-8-6 16,15-5-2-16,-1-8 11 0,15-5-7 16,-1 0 7-1,-5 0 1-15,-4-21 2 0,-4-5 1 16,-5-4-2-16,-14-2 4 16,0-2-1-16,-9 4-2 15,0 4 16-15,0 6 0 16,0 5-7-16,0 9-3 15,0 6 3-15,0 0-12 16,0 0-1-16,0 0-17 16,0 25 3-16,0 11 11 15,0 6 8-15,0-4-3 16,0-4-1-16,0-13 0 16,0-4-4-16,28-8 4 15,4-3 0-15,-14-6-7 0,14 0 10 16,-5 0-3-16,5-24 3 15,-13-5 1-15,-1-2-1 16,0-8-2-16,5 1 0 16,-14 3 7-16,1-9-4 15,-10 10-4-15,9 10 0 16,-9 10 1-16,9 8-1 16,5 6 0-16,4 0-13 15,9 0 3-15,15 6 4 16,-1 20 5-16,-14 6-6 15,1 0 3-15,-5 5 2 16,-14 5-1-16,0-8 3 16,0 2-1-16,0-4 1 0,5-9 0 15,-5-5 0-15,9-6 0 16,1-7 0-16,13-5 0 16,4 0 0-16,15 0 7 15,-1-11-7-15,0-21 5 16,-13 0-1-16,4-9-2 15,-9-3 5-15,-13-6-4 16,-10 1-3-16,-9-4 10 16,0 9-9-16,0 12 8 15,-9 9 0-15,0 14-9 16,-14 9 0-16,-5 0-10 16,-4 30 2-16,5 16 4 0,-5 3 6 15,13 1-2 1,19-7 0-16,0-10-11 0,0-6 0 15,0-11-1-15,19-4 4 16,3-2 6-16,-12-7-3 16,-10-1 5-16,9-2-1 15,-9 0 3-15,9 0 0 16,0 0 1-16,5-5-3 16,-5-11 10-16,-9 7-6 15,0 1 9-15,0 8 3 16,0 0-16-16,0 0 0 15,0 23-10-15,0 33 6 16,-23 19 4-16,-4 16 1 0,8 5 0 16,-4 3 3-1,5 4-4-15,9-5 3 0,9-7-3 16,-9-9 0-16,9-12 4 16,0-15-4-16,0-8 0 15,-9-18 0-15,-5-8 4 16,14-16-5-16,-9-5 2 15,-10 0-1-15,-22 0 2 16,5 0 0-16,-33-15 11 16,19-8-8-16,-1-11-4 15,33-10 3-15,18-12-4 16,0-17-20-16,27-13-13 0,33-9-18 16,9 5-4-16,-1 9 8 15,1 10 28-15,-10 13 18 16,1 2 1-16,-1 7 0 15,1-7-1-15,-10 1 3 16,1-3-1-16,-15-6 11 16,5 0 1-16,-13 5 10 15,-5 4 2-15,-23 8-3 16,0 12 11-16,0 6-2 16,0 14 1-16,0 9-5 15,-23 6-27-15,5 0-5 16,-1 17-1-16,-13 30 6 15,5 12 1-15,-5 5 1 0,23 6-2 16,-1 1 1-16,10 1 1 16,0-12-2-16,33-9 0 15,12-13-2-15,24-15 2 16,-10-17 0-16,1-6 2 16,9-3 3-16,-10-29 0 15,1-8 2-15,-10-4-3 16,-9-12-2-16,-13 1 11 15,4-3-7-15,-14 5 14 16,-18 9-9-16,9 15-9 16,-9 18 9-16,0 11-4 15,0 0-7-15,9 5-8 16,0 36-10-16,14 10 18 16,14 3 1-16,4-4-1 15,0-4 0-15,5-14 3 0,4-5-3 16,10-10 0-16,-10-8-6 15,1-9-22-15,-6 0-39 16,-22 0-58-16,-23 0-122 16,0-26-339-16</inkml:trace>
  <inkml:trace contextRef="#ctx0" brushRef="#br0" timeOffset="24422">29338 5817 220 0,'0'0'322'15,"0"0"-156"-15,0 0-18 16,0 0-24-16,0 0 18 15,0 0-64-15,-33-155 5 16,15 137-25-16,-14 1-28 16,5 0 3-16,8 4-19 15,-4 8-12-15,5 5-2 16,9 0 0-16,-23 0-6 16,5 12-1-16,-24 20 14 15,24 2-12-15,-5 5 5 0,22-5-23 16,10-4 10-16,0-4-19 15,0-11-8-15,33-4 16 16,-6-11 8-16,14 0 16 16,-13 0 0-16,4-8 5 15,-14-18 2-15,9-4-1 16,-13-5 0-16,-14 0 30 16,9 6-22-16,-9 6 8 15,0 11-4-15,0 12 0 16,0 0-2-16,0 0-16 15,0 0-15-15,0 12 4 16,0 19 10-16,0 5 1 16,0-1 0-16,0-6 4 0,10 0-9 15,8-14 5-15,14-1-3 16,-14-5 1-16,-9-9-4 16,23 0 6-16,-13 0 0 15,-1 0 3-15,14-3 3 16,-14-20 0-16,1-9-6 15,13 0 12-15,-14 0-6 16,0-6 3-16,14 3-7 16,-13 5-2-16,-1 7 4 15,5 8-4-15,-5 15 0 0,14 0-2 16,-4 0-15 0,13 26 12-16,-4 10 2 0,4-2-5 15,-5 2 3-15,6-10-1 16,-1-9-3-16,-14-5 5 15,14-8-4-15,10-4 6 16,-15 0 2-16,24-18 0 16,-10-14 8-1,10-15-6-15,-24-3-2 0,15-8 22 16,-19-6-19-16,-14-3 20 16,-9 0-12-16,-9 6-2 15,0 15 20-15,-18 7-17 16,-14 16-4-16,4 17-2 15,-13 6-6-15,5 8 0 16,-6 52-3-16,15 12 11 0,13 12-15 16,14 1 7-16,14-10-13 15,45-13-3-15,10-18-2 16,9-15-4-16,9-11-10 16,4-13-57-16,-31-2-78 15,-33-3-151-15</inkml:trace>
  <inkml:trace contextRef="#ctx0" brushRef="#br0" timeOffset="25737">17060 6815 589 0,'0'0'277'0,"0"0"-123"16,0 0-3-16,0 0-32 15,0 0-47-15,0 0 1 16,-9-47-32-16,9 47-32 16,0 14-9-16,0 38-9 15,0 30 9-15,0 14 9 16,0 12-6-16,-9-6 2 15,9-5-4-15,0-10 4 16,0-4-2-16,0-26-3 16,0-16-4-16,0-17 2 15,9-19-22-15,-9-2 0 16,0-3 13-16,0 0 11 0,0-20-4 16,0-21 4-16,-9-3 0 15,-42-7-4-15,1 4 5 16,-19 2-1-16,10 1 0 15,-1 10-11-15,24 7 9 16,4 16-2-16,22 2 4 16,1 6-6-16,9 3 6 15,0 0-11-15,0 0-9 16,37 12-33-16,32 14 52 16,13-12-8-16,5-8-1 15,14-6 8-15,-5 0-2 16,-5 0 4-16,-22-20 3 15,-10 2 0-15,-31 4 5 16,-19 3 4-16,-9 7 13 16,0-2 25-16,0 6-19 0,0 0-4 15,0 0-2 1,0 0-24-16,0 0-1 0,-9 0-13 16,-9 27 3-16,8 5 10 15,-3 8 0-15,13 4 2 16,0-9-2-16,23 3-10 15,13-12 9-15,15-7-3 16,8-12-3-16,-9-7 6 16,1 0 2-16,-15 0 2 15,-4-20 8-15,-4-9-11 16,-19-6 7-16,5-6 1 16,-14-9-5-16,0 4 7 0,-23-1-10 15,-14 9 3-15,-4 13-3 16,-9 6-9-16,13 17 1 15,5 2-15-15,14 12-86 16,9 34-76-16,9 12-47 16,0 1-231-16</inkml:trace>
  <inkml:trace contextRef="#ctx0" brushRef="#br0" timeOffset="26215">18273 7339 436 0,'0'0'329'16,"0"0"-194"-16,0 0-1 15,0 0-25-15,0 0-70 16,0 0-39-16,0 0-1 16,69-46 1-16,8 74 2 15,-17 10-2-15,-1 6-2 16,-8 0 1-16,-19-1 1 15,-14-1 0-15,-9-7-7 16,-9-15-5-16,0-2 6 16,0-15 2-16,0-3-3 15,0 0 7-15,0 0 12 16,-18-18 1-16,18-10 1 16,0-2-8-16,0-8 4 0,0 0-5 15,18 0-4-15,14 0 3 16,5 3-3-16,-19 3 2 15,5 12-3-15,-14 14 0 16,-9 6 0-16,9 0-2 16,1 0-16-16,12 26 15 15,-3 6 1-15,-1-6-5 16,-9-5 6-16,14-5-34 16,-5 0 6-16,-8-10 2 15,-1-6 4-15,-9 0 16 16,0 0 1-16,0 0-60 15,-9 0-107-15,-42 0-250 16</inkml:trace>
  <inkml:trace contextRef="#ctx0" brushRef="#br0" timeOffset="27160">18620 7333 419 0,'0'0'255'0,"0"0"-121"15,0 0-10-15,0 0 9 0,0 0-40 16,0 0-43 0,-83-119 10-16,83 116-15 0,0 3-5 15,0 0-33-15,0 0-7 16,0 17-5-16,23 24-1 15,5 11 6-15,13 4 4 16,-4 2-3-16,-5-12-1 16,4-1 4-16,5-13-1 15,1-12-3-15,-6-8 0 16,5-12 0-16,10 0 3 16,-5-17-2-16,13-27 14 15,-9-15-1-15,1-8 2 16,-1-11 36-16,-22-19-11 15,-6-11-21-15,-12-11 5 16,-10-4-8-16,-23 4 2 0,-23 19 1 16,-14 25-19-1,19 31 17-15,14 26-2 0,4 16-13 16,14 2-3-16,-10 34-8 16,10 42 8-16,-4 23-2 15,13 24 10-15,0 0-8 16,22-13 0-16,29-7 0 15,-5-16-6-15,4-17-1 16,9-12-10-16,1-17-11 16,-10-15-48-16,-13-7 5 15,-5-19-3-15,-14 0-27 16,-18 0 19-16,0-8-9 0,-9-10 7 16,-41-15-14-1,-19 0-28-15,-18-5 56 0,9 4 60 16,5-4 10-16,14 11 4 15,31 5 4-15,19 6 36 16,9 14 36-16,0-1-43 16,0 3-37-16,18 0 5 15,42 0-5-15,18 0 26 16,13-9-11-16,14-9 14 16,-13-2 11-16,-5-6 3 15,-5-7 12-15,-13-1 6 16,-10 4-17-16,-31-2 0 15,-19 12-8-15,-9 0 20 16,0-7-5-16,0 10-42 0,-37 2-5 16,-4-2-4-16,0 17-7 15,4 0 2-15,15 0 3 16,12 29 2-16,10 12 2 16,0 5-2-16,10 7 0 15,40-1-1-15,0-2 2 16,-9-9-1-16,5-6 0 15,-14 0 2-15,-13-15-5 16,-1 0 7-16,-18-2-6 16,0-4 2-16,-9 4-27 15,-51-9-34-15,-27 3-47 0,-13-7-78 16,-6-5 16 0,6 0-75-16,22 0-192 0</inkml:trace>
  <inkml:trace contextRef="#ctx0" brushRef="#br0" timeOffset="27504">18648 6802 197 0,'0'0'364'0,"0"0"-217"15,0 0-11-15,0 0-27 16,0 0-12-16,0 0-77 15,-78-55-20-15,78 93-1 16,0 9 1-16,0-3 7 0,0-4-4 16,19-13-1-16,13-16 4 15,-5-8-5-15,5-3 16 16,-13 0-8-16,-1-12 24 16,0-17 30-16,-4-3-6 15,-14-6-3-15,0 0-28 16,-14 6-26-16,-32 6-4 15,-4 11-21-15,-9 13-2 16,17 2-53-16,15 14-75 16,27 24-97-16,0 18-263 15</inkml:trace>
  <inkml:trace contextRef="#ctx0" brushRef="#br0" timeOffset="28031">20543 7228 675 0,'0'0'171'0,"0"0"-43"16,0 0-20-16,0 0-29 16,0 0-46-16,0 0-33 0,110-32-4 15,-50 32 2-15,8 21 4 16,-8 5-4-16,-14 6 4 16,-5 6-2-16,-14-6 0 15,-4 3 1-15,-23-7 6 16,0-1-7-16,0-12-10 15,0-2 6-15,-23-6 1 16,5-7 3-16,0 0 18 16,9 0-12-16,9-14 18 15,0-18-23-15,0-15 3 16,0-5-2-16,27-10 2 16,14 1-1-16,-4-2 1 0,-5 9-4 15,-5 16 6-15,-13 24-6 16,4 14-7-16,1 0 3 15,13 33-12-15,4 19 15 16,-4 6-3-16,5 0 8 16,-14-5-4-16,-5-13 0 15,-9-8 1-15,10-8-3 16,-19-10-74-16,13-8-160 16,-13-3-108-16</inkml:trace>
  <inkml:trace contextRef="#ctx0" brushRef="#br0" timeOffset="28343">21253 6969 192 0,'0'0'197'15,"0"0"-52"-15,-69-187-12 16,42 147-24-16,4 7-14 16,4 20-30-16,10 5 0 15,0 8-14-15,9 0-51 16,0 26 0-16,0 13 2 15,0 2 1-15,9-3 0 16,19-10 3-16,4-12-4 16,-14-8-1-16,0-8 3 15,5 0 11-15,-23-14 4 16,10-15 21-16,-10-6 9 16,0 2-19-16,-10 2-26 0,-31-2-4 15,0 20-20-15,4 8 4 16,5 5-89-16,32 23-87 15,0 31-61-15</inkml:trace>
  <inkml:trace contextRef="#ctx0" brushRef="#br0" timeOffset="29433">21798 7170 694 0,'0'0'143'0,"0"0"-6"16,0 0-27 0,0 0-44-16,0 0-14 0,0 0-32 15,-152-99-16-15,134 99-2 16,0 21-2-16,-5 13 3 16,5 10-3-16,9-6-7 15,-1 9 2-15,10-13-44 16,0-4-20-16,0-10-26 15,19-14 51-15,31-6 39 16,0 0 5-16,-13 0 1 16,-5-6 9-16,-5-8-7 15,-4 2 31-15,-13 0 18 16,-1 6-7-16,-9 6 14 16,0 0-49-16,0 0-10 15,0 32-26-15,0 21 26 0,0 23 29 16,0 14 0-16,0 7-11 15,0 8 20-15,-9-12-11 16,9-2-14-16,0-10 0 16,0-8-7-16,0-9-3 15,0-17 5-15,0-21-6 16,-10-14 0-16,-13-12 2 16,-13 0-4-16,-24 0 17 15,-22-24 1-15,4-11-13 16,0-17-1-16,10-12-4 15,26-9-2-15,15-3 1 16,27-9-27-16,0 7 5 0,69-13-5 16,8 7-7-1,24-8 22-15,-5 14-11 0,5 0 24 16,-23 8-2-16,-10-7 6 16,-8 5 1-16,-10-1-3 15,-22 0 2-15,-5 9 19 16,-23 12 2-16,0 16 29 15,0 19 4-15,0 11-16 16,0 6 4-16,0 0-46 16,0 15-16-16,0 31 6 15,0 18 10-15,0 3 4 16,0 1-1-16,0-10 3 0,0-5-6 16,0-1 0-1,18-5 1-15,-9-1-2 0,9-8 1 16,-4-6 0-16,14-11-1 15,-19-10 4-15,0-11-6 16,14 0 3-16,-14 0 0 16,9-20 10-16,14-12-2 15,-4 0-8-15,-10-6 5 16,5 12 0-16,-14 5-5 16,-9 15 1-16,9 6-1 15,10 0 0-15,13 0-17 16,4 27 11-16,24 5 6 15,-1-6-1-15,-8 0 0 16,-1-12 1-16,-13-5 0 16,4-9-4-16,-9 0 10 0,-5-3-6 15,1-31 8-15,-5-10-4 16,-5-9 3-16,-9-5-7 16,-9-12 9-16,0-3 20 15,0-6-12-15,-27 7 4 16,-5 16-2-16,4 23-18 15,19 19 16-15,0 14-12 16,-5 0-5-16,14 53-8 16,0 17-1-16,0 29 9 15,0-9 0-15,32-5-3 16,19-15-3-16,-6-15-50 16,6-11-40-16,-1-18-42 0,-22-11-91 15,-6-9-99-15,-22-6-259 16</inkml:trace>
  <inkml:trace contextRef="#ctx0" brushRef="#br0" timeOffset="29607">22686 7184 453 0,'0'0'142'16,"0"0"-14"-16,0 0 5 16,0 0-19-16,0 0-95 15,0 0 0-15,137-14-8 16,-27 14-9-16,4 0 6 15,-4-8-8-15,-32-2-58 16,-5 4-158-16,-36-8-138 0</inkml:trace>
  <inkml:trace contextRef="#ctx0" brushRef="#br0" timeOffset="29848">23235 6389 545 0,'0'0'232'15,"0"0"-59"-15,0 0 9 16,0 0-40-16,0 0-41 16,0 0-25-16,-78-76-61 15,179 108-11-15,54 20 71 16,42 12-42-16,-9 15 18 0,-19 20-18 16,-31 35-13-16,-61 18-1 15,-54 15-18-15,-46 7 0 16,-141 1-1-16,-84-3-47 15,-58-3-62-15,-28-14-158 16,27-26-452-16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1:56.53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622 40 302 0,'0'0'353'0,"0"0"-246"15,0 0 0-15,0 0-16 16,0 0-7-16,0 0-52 0,0 0 10 16,0 0 0-1,-151 0-22-15,133-5 14 0,-32-7-29 16,-19 0 0-16,-18 6-2 16,-5 1-3-16,37 5 0 15,14 0 1-15,32 0 0 16,9 0-2-16,0 3-22 15,60 14 23-15,17 1 21 16,33-7-19-16,28 1 8 16,8-7-8-16,5 2 2 15,-23-2 3-15,-32 1-7 16,-18 0 0-16,-27 0-4 0,-33 0 7 16,-4 0-3-1,-14-4 0-15,0 10-7 0,-51 3 7 16,-59 6 10-16,-27 5-9 15,-51 0 6-15,10-3-3 16,22-5-4-16,46-1 12 16,42-8-11-16,49-1 14 15,19 2-15-15,28-4 1 16,82-1 19-16,55-2 5 16,45-3-6-16,-4 0-15 15,-18 0 3-15,-33-6 1 16,-26-6 0-16,-29 4 5 15,-22 4 1-15,-9 2-11 16,-37 2-3-16,-14 0 0 0,-18 0 3 16,0 0-8-1,-27 0 5-15,-83 6 0 0,-37 20 4 16,-63 6-2-16,4 6-2 16,-9 5 0-16,13 5 11 15,56-1-10-15,36-4-1 16,23-6 4-16,27-4 2 15,19-13-6-15,14-2 0 16,27-9 0-16,0-5 0 16,9 6-1-16,69-7 1 15,73-3 0-15,46 0 7 16,18 0-7-16,-18-3-16 16,-56 0 7-16,-72 3-12 0,-41 0 21 15,-28 0 0-15,0 0-22 16,-87 0 5-16,-32 26 12 15,-51 0 5-15,15 1 3 16,17-7 5-16,38-5-7 16,40-1 12-16,42 1-11 15,18-3 7-15,0 2-9 16,18-2 0-16,69-6 6 16,41-6-6-16,42 0-8 15,36-18-100-15,4-19-189 16,-36-11-184-16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3:55.1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1218 194 602 0,'0'0'162'0,"0"0"-53"16,0 0 7-16,0 0 33 16,0 0-9-16,0 0-70 15,0 0-12-15,18 0-11 16,-27 0-29-16,-51 0 11 15,-17 0-27-15,-33 6-1 16,-9 11 1-16,0 0 6 16,9-1-8-16,14-4 0 15,18-7 5-15,27-1-10 16,10-4 5-16,23 0 0 16,18 0 3-16,0 0 5 15,0 0-8-15,0 0 0 0,0 0 5 16,0 0-9-16,0-19 4 15,0-7-2-15,0-2-9 16,18-5 7-16,-9 1 4 16,14 2 0-16,-4 4 2 15,-1 3-9-15,-9 2 7 16,5 8 0-16,-5 3-2 16,-9 4 7-16,9 1-5 15,-9 5 0-15,0 0 5 16,0 0-9-16,0 0 4 15,0 0 0-15,0 0-3 16,0 0-1-16,0 0 1 16,-9 8-2-16,-32 28 5 15,-19 7-3-15,-18 7 3 16,1-1 0-16,-6 0 2 0,15-7 2 16,31-4-4-16,14-8 0 15,23-2 3-15,0 1-13 16,41 1 10-16,37-8 0 15,23-1-5-15,27-3-14 16,0-1-96-16,-9-2-183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4:17.55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79 230 0,'0'0'165'0,"0"0"-61"15,0 0-18-15,0 0-9 16,0 0-14-16,0 0-47 15,0 0-12-15,-10-15 8 0,52 9 7 16,-6 1 21 0,24-4-10-16,-1 0-13 0,10 5 11 15,0-3-17-15,13 1-3 16,-4 2 13-16,9 2-16 16,-9-1 9-16,4 0-2 15,-22 0-6-15,-15 0 11 16,-13 3-15-16,-23 0 3 15,-9 0-4-15,0 0 3 16,0 0-5-16,0 0 1 16,-27 0 0-16,-32 0 5 15,-33 18 7-15,-13 2-9 16,-5 0 1-16,9-3 2 16,-4 5-6-16,22-2 0 15,-4-6 5-15,10 1-5 0,8-4 0 16,-4-1 0-16,45-8-7 15,1 2 11-15,27-4-6 16,0 3 2-16,0-3-8 16,0 0 8-16,0 0-15 15,36 0 15-15,24 0-5 16,18 0 11-16,4 0-7 16,5 0 1-16,0 0 0 15,-4 0 5-15,3 0-5 16,1-3 0-16,14-1 1 0,-32-2 7 15,-1 6-5-15,-26 0-3 16,-33 0 4-16,0 0-6 16,-9 0 2-16,0 0-1 15,0 0-1-15,-41 0 4 16,-14 0 2-16,-46 18-2 16,-9 6 2-16,-9-1 0 15,5 0-4-15,-5-2 0 16,27-7 5-16,14 0-5 15,19-2 0-15,18-6 0 16,22-3 3-16,10 0-8 16,9-3 5-16,0 0-5 15,0 0 4-15,28 3-14 16,45-3 15-16,14 0 9 16,32 0-4-16,0 0-4 0,9 0-1 15,0 0 0-15,-22 0 0 16,-15 0 6-16,-22 0-6 15,-10 0 0-15,-31 0 3 16,-14 0-3-16,-14 0 0 16,0 0 0-16,0 0 1 15,0 0 1-15,-14 0-2 16,-46 0 8-16,-36 5-2 16,-23 11 1-16,-9 1-6 15,-9 3-1-15,8 1 2 16,10-4 1-16,28-3-3 15,36-2 0-15,14-3 3 0,22-6-8 16,6-3 5-16,13 3 0 16,0 0-5-16,0-1 0 15,0 4 1-15,0-2 4 16,59-4 0-16,42 0 1 16,27 0-1-16,19 0 3 15,22 0-2-15,0-7 3 16,5-7-4-16,-23 5 0 15,-32 1 2-15,-41 2 4 16,-27 6-6-16,-33 0 0 16,-18 0 10-16,0 0-10 15,-18 0 29-15,-51 0 6 16,-41 0-14-16,-36 11-11 0,-6 10-7 16,-3-1-3-16,4 6 4 15,23 1 0-15,9-1-4 16,22 3 0-16,20-7 2 15,26-6-3-15,19-4 1 16,23-9-1-16,9-3-3 16,0 0 0-16,0 2 0 15,23 2-6-15,46-2 10 16,8-2 9-16,20 0-9 16,3 0 0-16,10 0 3 15,-14 0 0-15,5-8-3 16,-23-1 0-16,-10 0 3 15,-17 7 0-15,-33-2-3 16,-9 2 0-16,-9 2-2 0,0 0 5 16,0 0-3-16,0 0 0 15,-27 0-4-15,-42 0 4 16,-22 0 3-16,-24 17-1 16,-4 0 0-16,9 4 2 15,0-4-4-15,14 1 0 16,14-3 3-16,36-4-7 15,14-2 4-15,23-5-1 16,9-2-2-16,0 0-5 16,0 2 6-16,32 2-2 15,23-1 4-15,27-5 8 16,24 0-8-16,22 0 0 16,23 0-1-16,4 0 7 0,6-11-6 15,-24 5 0 1,-27 0 0-16,-51 3 2 0,-31 3-2 15,-19 0 0-15,-9 0 8 16,0 0-7-16,0 0 8 16,-18 0 10-16,-42 0 0 15,-18 0 5-15,-32 11-24 16,-9 7 0-16,0 2-1 16,14 4 5-16,4-10-4 15,24-3 0-15,17 2 6 16,10-4-11-16,9-4 5 15,13 7 0-15,19-3-2 0,9-1-7 16,0 1 8-16,0 3-4 16,27-3-10-16,42-3 15 15,23-4 1-15,27-2 0 16,0 0-2-16,-14 0 5 16,-4 0-4-16,-24-6 0 15,-17-1 4-15,-10-6-4 16,-22 5 1-16,4-1 0 15,-5-3 3-15,-8 0 0 16,-6 4-4-16,-3 2 1 16,-1 1 3-16,-9-3 2 15,0 6-2-15,0-3-3 16,-9-5 2-16,-42 5-3 16,-8-1 0-16,-19 3-4 15,0 1 5-15,-4 2-1 0,13 0 0 16,19 0 0-16,13 0 0 15,19 0 1-15,-5 0-1 16,23 0 0-16,0 0 3 16,0 0-10-16,0 0 4 15,32-13-8-15,27-6 11 16,10-5 1-16,0 0 2 16,-1 1-3-16,-17 3 4 15,-15-1 0-15,-13 1-4 16,5-3 1-16,13 2 2 15,-23 0-1-15,0 7-2 16,-8 2 1-16,3 3 3 0,-3 4-2 16,-10-1-2-1,9 6 0-15,-9 0-4 0,0 0 6 16,0 0-2-16,0 0 0 16,0 0 0-16,0 0-3 15,-9 0-3-15,-24 0 6 16,-3 0-2-16,-15 0 2 15,1 0 0-15,23 0 0 16,-15 0 7-16,24 0-8 16,9 0 1-16,9 0 0 15,0 0-2-15,0 0 2 16,0 0-6-16,0-8 5 16,27-1 0-16,24-8 1 0,17-4 0 15,-8 0 3-15,0 0-2 16,-10 1 0-16,-14 2-1 15,6 4 1-15,-24-3 4 16,0 5-4-16,-4 4-1 16,-5 4 0-16,-9 2 1 15,0-2 0-15,0 4-1 16,0-2 0-16,-9-4 0 16,-32 0-2-16,-19-2 1 15,1 4-7-15,-10-2 7 16,10 0 2-16,8 0-1 15,15 1 2-15,4-1 5 0,13 3-6 16,1 0-1-16,18 1 0 16,0-1-4-16,0 3 4 15,0-5 0-15,0 5-5 16,0-1-3-16,18-2 8 16,24-3 1-16,-6 0 3 15,-18 0-3-15,5 0-1 16,-14 3 0-16,1-5 4 15,8-1 3-15,-4 0-7 16,-5 1 0-16,0-1 5 16,-9 6-7-16,0 0 3 15,0 3-1-15,0-3 0 16,0 0-3-16,-9 0 3 0,-23 1 0 16,4-1 0-16,5-1-6 15,-4 4 2-15,9 0-8 16,-5 0-51-16,23 0-148 15,0 0-134-15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4:44.4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0 107 467 0,'0'0'182'0,"0"0"-51"16,0 0-17-16,0 0-34 16,0 0-80-16,0 0 1 15,32 73 7-15,-23-17-5 16,-9 4 7-16,18 5-8 0,-9-4-2 15,0-5 7-15,14-9 2 16,-4-13-8-16,-10-13-1 16,14-13 2-16,-14-8 1 15,9 0 3-15,0-2 75 16,5-30 2-16,-4-9-32 16,-1-6-7-16,5-2-25 15,-5-4-14-15,-9 7 1 16,1 4-6-16,-10 13 0 15,0 16-2-15,0 9-34 16,0 4-93-16,9 0-122 16,0 20-67-16</inkml:trace>
  <inkml:trace contextRef="#ctx0" brushRef="#br0" timeOffset="639">535 291 487 0,'0'0'170'0,"0"0"-30"16,0 0-22-16,0 0-32 15,0 0-25-15,0 0-18 16,-41-88-30-16,23 88-13 16,-5 12-1-16,5 23-1 15,8 6-1-15,1 3 3 0,9-6 0 16,0-5-1-16,0-8 4 15,28-13-3-15,4-6 0 16,4-6 3-16,-4 0-5 16,-4 0 3-16,4-18-1 15,-23-5 15-15,0-6-14 16,-9 0 6-16,0-7 6 16,0 4 6-16,0 10 20 15,-18 0-19-15,-14 8-12 16,14 11-8-16,-1 3-1 15,-4 0-5-15,5 15 6 16,-14 17-2-16,23 7-2 16,9-2 4-16,0 0 0 0,0-1-6 15,32-10 11 1,18-8-5-16,10-13 0 0,-14-5 3 16,13 0 1-16,-9-11-1 15,10-16-2-15,-19-8 18 16,5-8 8-16,-14-7 14 15,-5-8 10-15,-4-9-41 16,-23 2 26-16,9 16-21 16,-9 10 2-16,0 18 21 15,0 20-28-15,0 1-1 16,10 6-9-16,-1 37-17 16,0 15 14-16,0 15 3 15,5 3 0-15,-5-3-2 16,9-9 5-16,10-5-6 0,4-18-6 15,9-7-32 1,-4-10-21-16,4-13-53 0,-5-11-45 16,-4 0-42-16,-13 0-114 15</inkml:trace>
  <inkml:trace contextRef="#ctx0" brushRef="#br0" timeOffset="793">1007 183 553 0,'0'0'183'0,"0"0"-29"16,0 0-62-16,0 0-42 16,238-26-26-16,-151 26-23 15,-19 0-2-15,-36 0-85 0,-22 0-395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4:43.6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51 362 436 0,'0'0'174'0,"0"0"-15"16,0 0-4-16,0 0-10 15,0 0-31-15,0 0-22 16,0 0-19-16,9-26-14 16,-9 26-28-16,0 0-5 0,0 0-19 15,9 12-7 1,-9 31 0-16,0 18 3 0,0 10-1 16,0 1 3-16,0 1-2 15,0-3-3-15,0-14 0 16,0-9 6-16,0-15-7 15,0-12 1-15,0-12 0 16,0-1-2-16,0-7 8 16,0 0-6-16,0 0 14 15,0-18-6-15,-9-29 8 16,0-15-16-16,0-10 7 16,0-16-9-16,-1-5 5 0,10-4-3 15,-9 8 0 1,9 12 6-16,0 18-6 0,0 20 0 15,0 18-1-15,0 9-8 16,9 6 6-16,10 4-10 16,22 2 4-16,5 0-8 15,4 2 12-15,0 31-9 16,-22 7-6-16,-5 8 20 16,-23-2-19-16,0-1-14 15,-23-5-15-15,-23-6-15 16,-13-4 0-16,-1-7-74 15,10-5-82-15,8-1-148 16</inkml:trace>
  <inkml:trace contextRef="#ctx0" brushRef="#br0" timeOffset="264">358 397 191 0,'0'0'314'0,"0"0"-206"15,0 0 5-15,0 0-9 16,0 0-27-16,0 0-24 16,0 0-31-16,109-9 15 15,-99 34-21-15,-10 3-6 16,9 4 10-16,-9 3-18 16,0 0-2-16,0-3 3 15,0-6 5-15,0-8-11 0,0-6 3 16,0-4-65-1,0-8-94-15,0 0-110 0,0 0-43 16</inkml:trace>
  <inkml:trace contextRef="#ctx0" brushRef="#br0" timeOffset="428">486 158 43 0,'0'-43'325'0,"0"4"-205"0,0 13 9 16,0 3-16-16,0 8-14 15,-9 6-32-15,9 6-12 16,0 3-9-16,0 0-46 16,0 0 0-16,0 18-14 15,0 20-8-15,0 2-153 16,27 4-291-16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6:06.1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407 665 266 0,'0'0'155'0,"0"0"-9"15,0 0-19 1,-288-12-13-16,228 10-10 0,24-2-24 16,13 2-17-16,23-1-1 15,0 3-29-15,0 0-29 16,32 0-4-16,37 0 0 15,59 0 4-15,50 5 7 16,37 1-7-16,60 0 4 16,41 0-2-16,41 0-6 15,27-3 11-15,19-1 0 16,-5 2-10-16,-45-2-1 16,-46 4 3-16,-28 0 0 15,-64-3 2-15,-27 0-5 16,-33-3 4-16,-13 0 8 15,-37 0-2-15,-13 0 3 0,-14 0-13 16,-28 0 28-16,-22 0-24 16,-19 0-1-16,-9 0-3 15,0 0 5-15,0 0-15 16,-19 0 0-16,-49 0-66 16,-19 0-60-16,-14 8-148 15,-27 8-198-15</inkml:trace>
  <inkml:trace contextRef="#ctx0" brushRef="#br0" timeOffset="1189">137 732 450 0,'0'0'175'16,"0"0"-40"-16,0 0-17 16,0 0-12-16,0 0-7 0,0 0-36 15,-9-24-31 1,9 24 9-16,-9 6-40 0,0 29 0 16,9 21 36-16,-9 15-8 15,9 4-4-15,0 10 4 16,0 6-22-16,0-1 10 15,0-3-11-15,9 1-6 16,9-7 4-16,-9-4 6 16,14-8-10-16,-14-5 0 15,0-9 4-15,-9-5-7 16,9-13 3-16,14-7 0 16,-23-11-3-16,19-9 9 15,-10-4-6-15,9 3 0 16,14-3 0-16,-4 0 5 15,13-1-5-15,18-1 0 16,1-4-2-16,27 0 13 0,32 0-10 16,18 0-1-16,33-15 1 15,26 0-2-15,42 4 1 16,19-2 0-16,-1 5-2 16,0 2-3-16,-8-3 5 15,-1 3 0-15,0 4 4 16,-14-2-8-16,-4 4 4 15,-4 0 0-15,13 0-4 16,-10 0 9-16,-12 0-5 16,-10 0 0-16,-28 0 3 15,-18 0-1-15,-22 0-2 0,-29 0 0 16,-22 0-3-16,-9 0 3 16,-18 0 0-16,-10 0 0 15,-9 0 3-15,-13 0-9 16,-10 0 6-16,-18 0 0 15,14 0 4-15,-14 0 2 16,0 0-6-16,0 0 0 16,0-2 10-16,0-4 0 15,0-8-10-15,0-2 0 16,0-4 9-16,0-9 0 16,0-5 7-16,0-14-3 15,0-10-7-15,0-6 20 16,0-12-25-16,0-2 3 15,0-7 4-15,0 2 4 16,-14 5-12-16,5 2 0 0,0 4 6 16,0 1 1-16,9 5-7 15,-19 1 0-15,6 7 0 16,-15 8 9-16,10 13-10 16,-23 5 1-16,-1 11 0 15,-3 7-13-15,-24 6 13 16,-13 7 0-16,-24 1-8 15,-13 0-10-15,-18 23-36 16,-5 21-83-16,-14 5-176 16,-13 1-333-16</inkml:trace>
  <inkml:trace contextRef="#ctx0" brushRef="#br0" timeOffset="1765">1401 738 406 0,'0'0'169'0,"0"0"-5"0,0 0-26 16,0 0-24-16,0 0 10 16,0 0-45-16,0-70-32 15,0 76-45-15,0 34 23 16,0 21-23-16,-10 19 37 15,10 4-19-15,0 3 20 16,0 1-36-16,0-2 3 16,0-6-5-16,10-4 11 15,22-12-13-15,-23-5 0 16,9-14-2-16,-18-14 1 16,0-8-86-16,0-8-101 15,0-4-30-15,-9-8-129 16,-19-3-205-16</inkml:trace>
  <inkml:trace contextRef="#ctx0" brushRef="#br0" timeOffset="2120">911 1263 293 0,'0'0'162'0,"0"0"-41"16,0 0-3-16,0 0-23 15,0 0-14-15,0 0-41 16,0-99-23-16,27 99-8 16,5 0 2-16,-4 0-8 15,-1 11-3-15,-4 15 9 16,-23 4-16-16,9 8 7 0,-9 0 0 16,0 3-9-16,0-3 18 15,-9-4-9-15,-14-3 0 16,14-9 4-16,-9-4-2 15,9-7-2-15,-1-5 0 16,10-3 1-16,0-3 8 16,0 0-9-16,0 0 0 15,10 0-5-15,40 0-8 16,19 0-27-16,-1-12-154 16,10-2-259-16</inkml:trace>
  <inkml:trace contextRef="#ctx0" brushRef="#br0" timeOffset="2460">2440 1108 395 0,'0'0'262'0,"0"0"-126"0,0 0-23 16,0 0 19 0,0 0-79-16,0 0-24 0,-23 3-23 15,23 35 14-15,0 13 50 16,0 3-56-16,0 2 0 15,0 5 1-15,0 0-6 16,0-8-9-16,0-7 0 16,13-9-29-16,-3-4-107 15,-1-10-186-15,9-6-448 16</inkml:trace>
  <inkml:trace contextRef="#ctx0" brushRef="#br0" timeOffset="2843">3483 872 506 0,'0'0'179'0,"0"0"-22"16,0 0-38-16,0 0-9 15,0 0-29-15,0 0-7 16,0-61-58-16,0 61 0 0,0 29-13 16,0 14 9-16,0 16 38 15,0 8-30-15,0 4-9 16,0 4 15-16,0 1-16 15,0-3-3-15,0-3-7 16,0-3 6 0,0-9-7-16,0-7 1 0,-18-8-16 15,9-6-58-15,0-7-169 16,-5-7-115-16</inkml:trace>
  <inkml:trace contextRef="#ctx0" brushRef="#br0" timeOffset="3320">3950 1167 458 0,'0'0'144'0,"0"0"-36"16,0 0-62-16,0 0 15 15,0 0-36-15,0 0-22 16,197-14 6-16,-179 33-9 16,-9 4-1-16,-9-1 0 15,0-2-25-15,0 0 25 0,-18 0 1 16,-32-2 2 0,22-6 15-16,-13-4-7 0,32-2-10 15,9-6 10-15,0 0-4 16,0 0-4-16,0 0-2 15,0 0 7-15,0 0 10 16,27 0-16-16,5 0 7 16,5 0-3-16,4 3 3 15,-13 9-8-15,4 2 0 16,-5 4 1-16,5 2-1 16,-13 4 0-16,-1-1 0 15,-18-6 9-15,0-5-4 16,0-3-10-16,0-5 12 15,-46-4-7-15,-13 0 26 16,-19 0-26-16,5 0-32 0,4 0-128 16,9-4-389-16</inkml:trace>
  <inkml:trace contextRef="#ctx0" brushRef="#br0" timeOffset="20462">783 126 501 0,'0'0'134'0,"0"0"-15"16,0 0 2-16,0 0 1 15,0 0-43-15,0 0-7 0,0 0-3 16,0 0-32-16,-51-38 0 16,51 38-14-16,0 0-16 15,-9 0 10-15,9 0-17 16,0 0 0-16,-14 8-2 16,14 16-1-16,0 5 3 15,0 0 0-15,0 0 3 16,23 0-7-16,14-8 4 15,4-3 0-15,0-7-1 16,-13-8 3-16,4-3-2 16,-5 0 1-16,-18 0 3 15,14-14 7-15,-14-14-10 16,1-6 3-16,-10-1 1 16,0-3 1-16,0-1-4 15,-10 11-2-15,-22 2 5 0,-4 5-10 16,4 10 5-16,-5 2 0 15,-4 9-2-15,9 0-8 16,4 0-15-16,10 22-76 16,18 11-86-16,0 7-57 15,0 5-223-15</inkml:trace>
  <inkml:trace contextRef="#ctx0" brushRef="#br0" timeOffset="20966">2183 96 481 0,'0'0'175'16,"0"0"-21"-16,0 0-24 15,0 0-20-15,0 0-33 16,0 0-15-16,-9-81-18 16,9 81-31-16,0 0-11 15,0 17 5-15,0 18-7 16,0 7 8-16,0 1-2 15,0 3-2-15,0-2-4 0,9 0 2 16,10-6-4 0,-10 0 2-16,9-4-15 0,5 3-142 15,-5-4-212-15</inkml:trace>
  <inkml:trace contextRef="#ctx0" brushRef="#br0" timeOffset="21626">4275 122 465 0,'0'0'180'15,"0"0"-56"-15,0 0-28 16,0 0-30-16,0 0-23 15,0 0-14-15,9-52-23 16,42 52-5-16,-15 0 9 16,-4 3-6-16,5 14-4 15,-5 3 0-15,-14 2 6 16,-9 4-7-16,-9 0 2 16,0 0-1-16,0-3 5 0,0-2 2 15,-9-6-5-15,9-4 1 16,-9-2 2-16,9-1-4 15,0-4 1-15,0 1-2 16,0-2 0-16,0 0 9 16,28-3-6-16,45 0 6 15,5 0-1-15,9-3-5 16,4-3-3-16,-45 6-26 16,-14 0-133-16,-32 3-374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6:18.5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856 962 355 0,'0'0'84'16,"0"0"-1"-16,0 0-53 15,0 0-16-15,0 0-14 16,0 0-26-16,0 0-64 16,0-22-121-16</inkml:trace>
  <inkml:trace contextRef="#ctx0" brushRef="#br0" timeOffset="15153">463 840 66 0,'0'0'526'16,"0"0"-340"-16,0 0-55 15,0 0-5-15,0 0-24 16,0 0-33-16,-138-99 4 16,129 99-39-16,9 0 4 15,-14 0-25-15,-4 18-13 16,-9 34 9-16,-24 18-5 16,19 11 9-16,-4 7-3 0,17 0 1 15,-4 5-11-15,5 4 0 16,18-7 3-16,0-6-7 15,0-8 8-15,28-9-4 16,31-11 0-16,1-12-5 16,-1-10-14-16,10-4-51 15,-10-7-115-15,-8-9-85 16,-10-5-165-16</inkml:trace>
  <inkml:trace contextRef="#ctx0" brushRef="#br0" timeOffset="15606">994 1348 422 0,'0'0'198'16,"0"0"-82"-16,0 0 8 15,0 0-3-15,0 0-35 16,0 0-26-16,-60-52-43 15,60 52-7-15,-9 3-10 16,9 22 8-16,-9 10-1 16,9 3-6-16,0-2 2 15,0 1-1-15,0-5 1 16,18-6-3-16,23-4 5 16,1-8-2-16,3-12-3 15,6-2 11-15,-10 0 9 0,-5-8 23 16,-3-18-13-16,-15-4 20 15,-9-5 5-15,-9-3-27 16,0-6 10-16,0-2-19 16,-9 3-8-16,-28 5 4 15,-4 6-11-15,-9 11-4 16,-10 6 0-16,1 12 1 16,13 3-7-16,5 0-22 15,32 18-48-15,-1 17-31 16,10 11-31-16,0 4-85 0,46-1-50 15,14-5-264 1</inkml:trace>
  <inkml:trace contextRef="#ctx0" brushRef="#br0" timeOffset="15829">1607 1524 375 0,'0'0'199'0,"0"0"-50"16,0 0 3-16,0 0-32 15,0 0-57-15,0 0-14 16,9-10-26-16,-9 34-11 16,0 7 46-16,-9 8-24 15,-18 1-14-15,-5 0-9 16,-10-1-6-16,6 2-5 16,-5-3 0-16,13-9-60 0,19 0-144 15,9-11-113-15,0-7-288 16</inkml:trace>
  <inkml:trace contextRef="#ctx0" brushRef="#br0" timeOffset="16383">2161 1141 539 0,'0'0'116'0,"0"0"9"0,0 0 0 15,0 0-57-15,0 0-13 16,0 0-22-16,37-114-13 16,-15 102 28-16,-3 1-28 15,-10 5 5-15,0 0 0 16,14 6-19-16,-23-3 15 15,9 3-18-15,-9 0 0 16,0 0 8-16,0 0-9 16,0 0-2-16,9 0 0 15,-9 17 12-15,9 18-8 16,1 9 15-16,-10 6-8 0,0-1 12 16,9-2-20-1,-9 0 2-15,13-1 0 0,-3-2 2 16,-1-6-2-16,0-3-5 15,-9-6 0-15,0-11-3 16,0-7 6-16,0-2-3 16,0-9 0-16,0 0 9 15,-9 0 3-15,-23 0-12 16,-5 0 3-16,5 0 1 16,23 0 0-16,9 0-4 15,0 0 0-15,0-3 5 16,9-8-10-16,60-7-9 15,13-3-4-15,5-1-3 0,14-2-58 16,-23 4-40-16,-10-1-66 16,-17 7-40-16,-24-1-43 15</inkml:trace>
  <inkml:trace contextRef="#ctx0" brushRef="#br0" timeOffset="16747">2674 584 224 0,'0'0'189'0,"0"0"-47"0,0 0-3 16,0 0 18-16,0 0-72 16,0 0-37-16,-60-44-29 15,101 73 18-15,28 20 20 16,9 16-11-16,0 17 14 16,-1 11-8-16,-8 9-26 15,-9 6 4-15,-10 0-19 16,-32 0-4-16,-4-3 3 15,-14-3-10-15,-32-1 0 0,-55 3-61 16,-41-6-178 0,-10-4-345-16</inkml:trace>
  <inkml:trace contextRef="#ctx0" brushRef="#br0" timeOffset="24327">5516 1088 461 0,'0'0'173'0,"0"0"-71"0,0 0-17 16,0 0 10-16,0 0-45 16,0 0 0-16,0 0-6 15,-41-49-13-15,41 40 7 16,0 3-35-16,0-3 2 15,18 4-5-15,14 1 6 16,19 2-6-16,8 2 0 16,1 0 3-16,-5 0-7 15,-5 0 4-15,-9 14 0 16,-13 9-7-16,-19 7 16 16,-9-2-9-16,0 5 0 0,0-4 1 15,-9-6-1-15,-10-7 2 16,-22-5-2-16,23-3 6 15,9-5 2-15,-1 1-4 16,10-4 3-16,0 0-6 16,0 0 26-16,0 0-21 15,0 0 7-15,0 0-3 16,10 0-7-16,8 0-3 16,23-7 0-16,-4 7-2 15,13 0-8-15,-9 3 9 16,-4 15 1-16,4 6 0 15,-9-2 3-15,-14 5-3 0,10 2 0 16,-28 1 3 0,0-5-7-16,0-1 4 0,-37-10 0 15,-22-2 8-15,-1-12-2 16,-18 0-5-16,19 0-1 16,-1 0-17-16,10 0 6 15,23-6-79-15,4 4-57 16,23 2-123-16</inkml:trace>
  <inkml:trace contextRef="#ctx0" brushRef="#br0" timeOffset="24622">6619 1439 736 0,'0'0'169'15,"0"0"-106"-15,0 0 60 16,0 0-25-16,0 0-56 16,0 0 24-16,-87 87-44 15,28-35-4-15,-10 4-3 16,-13 11-9-16,4 0-12 15,-9 3 1-15,27-3-144 16,1 0-313-16</inkml:trace>
  <inkml:trace contextRef="#ctx0" brushRef="#br0" timeOffset="26665">5150 651 506 0,'0'0'182'0,"0"0"-45"0,0 0-16 16,0 0-1-16,0 0-49 16,0 0 7-16,-78-99-29 15,55 104-35-15,-13 50 5 16,-15 31-3-16,1 30-1 16,-10 19 18-16,10 7-30 15,13 9 13-15,5 10-10 16,5 2-2-16,18 4 3 15,9-7-5-15,0-6-2 16,27-7 0-16,33-16 0 16,18-21-1-16,13-19-4 15,5-35-29-15,-4-25-45 0,-14-22-102 16,-10-9-109 0,-8 0-265-16</inkml:trace>
  <inkml:trace contextRef="#ctx0" brushRef="#br0" timeOffset="30123">7182 972 328 0,'0'0'212'0,"0"0"-104"16,0 0-33-16,0 0-9 15,0 0-27-15,0 0-21 16,0 0-10-16,128-47-5 16,-109 64 9-16,-5 16-10 15,4 4-1-15,-18 7 28 16,0 3-24-16,0 4 1 15,0-9-5-15,0 4 3 16,-18-2-4-16,-15-2 0 16,6-8 3-16,4-7-1 0,14-13 3 15,9-5-5 1,0-6 1-16,0-3 4 0,32 0 8 16,14 0 28-16,13 0 7 15,24 0 1-15,-5-12-28 16,-1-1-10-16,-8 3-5 15,0-2 1-15,-19-2-14 16,0-1-39-16,-22-2-228 16,-19-6-277-16</inkml:trace>
  <inkml:trace contextRef="#ctx0" brushRef="#br0" timeOffset="30408">7805 475 514 0,'0'0'186'15,"0"0"-15"-15,0 0-81 16,0 0 30-16,0 0-79 16,0 0-36-16,27 0 7 15,42 74 5-15,13 16 20 16,5 15 22-16,14 9-18 15,-14 0-14-15,-9 2 0 16,-10-4-22-16,-26-2 7 16,-33-5-12-16,-9-3 0 15,-18 0 0-15,-60 3-41 0,-50-3-120 16,-24-7-221-16</inkml:trace>
  <inkml:trace contextRef="#ctx0" brushRef="#br0" timeOffset="33288">5168 3162 363 0,'0'0'178'0,"0"0"-24"15,0 0-12-15,0 0-38 16,0 0-24-16,0 0-12 16,23-58 0-16,-23 43 9 15,0 3-26-15,0 4-5 16,0-1-4-16,0 0-31 0,-23 3 6 16,-4 4-17-16,-24 2-12 15,10 0 5-15,-5 0 6 16,5 23 1-16,14 3-2 15,4 3-2-15,23 4 3 16,0 1-6-16,0 1-12 16,32-2 7-16,-5-4-15 15,5-1 8-15,-4 2 0 16,4-1-9-16,-5 0 21 16,-8-2-5-16,-10-5-14 15,5 2 11-15,-5-6 6 16,-9-1-17-16,0-2 3 15,-9-1-14-15,-23-2 37 0,-5-3 0 16,-13-3 0-16,-1-4-3 16,10-2-30-16,4 0-41 15,5 0-16-15,23-15-45 16,9-13-31-16,0-10-82 16</inkml:trace>
  <inkml:trace contextRef="#ctx0" brushRef="#br0" timeOffset="34808">6175 3168 93 0,'0'0'186'0,"0"0"-49"16,0 0-21-16,0 0 3 16,0 0-32-16,0 0-87 15,-78-26 0-15,138 21 0 16,36-8 15-16,32-5-15 16,14-2 0-16,5 0-153 15</inkml:trace>
  <inkml:trace contextRef="#ctx0" brushRef="#br0" timeOffset="38486">5287 3045 328 0,'0'0'173'15,"0"0"-66"-15,0 0-26 16,0 0 26-16,0 0-23 16,0 0-22-16,-27-116 8 15,27 116-43-15,0 0-10 16,0 0-17-16,0 32-22 15,0 17 22-15,0 16 6 16,0 2-3-16,0-3 5 16,0-6-5-16,9-5-3 15,9-8 0-15,1-12 4 0,-6-18-2 16,-4-9-2 0,-9-6 0-16,0 0-3 0,0 0 0 15,0 0-9-15,0 0-4 16,0-18-24-16,0-2-1 15,-32-3 22-15,14 5 14 16,0 0 4-16,-5 10-7 16,14 2 8-16,0 3-1 15,9 3 6-15,0 0-10 16,0 0 3-16,0 0-2 16,0 0 1-16,0 0-17 15,41 0 20-15,-14 0 1 16,14 0 2-16,-4 0 2 15,4-3-5-15,0-3 0 0,-22 0 1 16,8 1 5-16,-13 2-6 16,-5 3 0-16,-9-6 3 15,0 6 2-15,0 0-2 16,0 0 1-16,0 0 13 16,0 0-5-16,0-3 17 15,0 3-9-15,0-3-16 16,0 3-8-16,-9 0-16 15,-23 0 20-15,-9 20 0 16,13 10 2-16,10-4-4 16,9-3 1-16,9-1-5 15,0-9 4-15,0-1-4 16,9-3-5-16,18-9 8 0,15 0 2 16,-15 0 1-1,-4 0 7-15,4-6-7 0,-8-12 9 16,-10 0-8-16,5 1-1 15,-14 3 8-15,0 2-3 16,0 6-3-16,0 4 7 16,0 2-2-16,0 0-7 15,0 0-2-15,0 0-13 16,9 11 4-16,0 11 11 16,18-4 6-16,15-3-3 15,8-4-2-15,0-7 2 16,-4-4-3-16,23 0-3 0,-19 0-11 15,0-4-103-15,-8-13-75 16,-15 0-177-16</inkml:trace>
  <inkml:trace contextRef="#ctx0" brushRef="#br0" timeOffset="45895">6345 3086 254 0,'0'0'150'0,"0"0"-79"0,0 0 20 15,0 0-11 1,0 0-26-16,0 0-23 0,-78 12-7 15,55 11 6-15,14-2-29 16,9 2-1-16,0 6 0 16,0 0 5-16,9 4 7 15,23-2-11-15,14 1 3 16,4-2 8-16,10-4-12 16,-10-3 7-16,0 1 0 15,-22-16-4-15,-5 4 3 16,-5-6-6-16,-18-1 0 15,0-5-4-15,0 7 1 16,-9-1 3-16,-32-1 33 16,-10 3-13-16,15-8-7 15,4 0-10-15,13 0-3 0,10 0 12 16,9-13 6-16,0-11 8 16,0-2-9-16,0-6-13 15,0-3 11-15,18-3-15 16,33-6 4-16,-1 0-3 15,19 1 2-15,0 1-3 16,-10 10 0-16,-22 6 3 16,4 6-1-16,-23 5-2 15,-9 1 0-15,5-4 3 16,-5-4 0-16,0-11-3 16,-9-2 0-16,9-9 4 15,1-4-2-15,-10 6-2 16,0 1 0-16,0 12 9 15,0 11 2-15,0 10 47 0,0 8-9 16,0 0-27-16,0 0-22 16,0 6-13-16,0 31 10 15,0 21-3-15,0 18 12 16,32 12-6-16,-14 5 0 16,9-6 7-16,5-2-5 15,-4-6-2-15,4-12 0 16,-5-12-1-16,6-17 5 15,-15-12-4-15,0-14 0 16,-4-8-32-16,-5-4-18 16,-9 0-22-16,0-25-26 15,0-12 0-15,-23 1 43 16,-23 5 51-16,-4 1 0 0,0 8-3 16,-1 4 7-16,15 4 0 15,4 2 0-15,13 3 14 16,19 6 3-16,0 0 24 15,0-3-35-15,19 0 3 16,49-2-7-16,33-4-2 16,18 0 0-16,0 4-1 15,-5-2-122-15,-13 8-205 16</inkml:trace>
  <inkml:trace contextRef="#ctx0" brushRef="#br0" timeOffset="46264">7805 2940 558 0,'0'0'152'16,"0"0"-33"-16,0 0-16 15,0 0 10-15,0 0-55 16,0 0-18-16,-78-66-39 15,78 66-1-15,46 0-1 16,22 5-3-16,15 16 8 16,-14-1-4-16,8 3 5 15,-17-3-5-15,-10 1 0 0,-13 2 3 16,-5 1-9-16,-23 5 6 16,-9 0-1-16,0 0-5 15,0 3 10-15,-27 1-4 16,-24-2 4-16,-17 2 2 15,8-1 11-15,1-4-17 16,8 2-3-16,33-10 1 16,9 1-121-16,9-10-170 15,9-2-391-15</inkml:trace>
  <inkml:trace contextRef="#ctx0" brushRef="#br0" timeOffset="46603">8890 2874 580 0,'0'0'196'0,"0"0"-63"16,0 0-8-16,0 0-34 15,0 0-10-15,0 0-43 16,0-82-38-16,0 88-4 15,0 26-23-15,-9 14 27 16,9 13 3-16,0 1 8 16,0-1-11-16,0 2 0 15,27-6 3-15,14-13-2 16,19-10-1-16,8-15 0 0,10-11-1 16,23-6-13-16,-5 0-22 15,-4-20-61-15,-33-15-34 16,-22-9 6-16,-28 0-67 15,-9-5-104-15</inkml:trace>
  <inkml:trace contextRef="#ctx0" brushRef="#br0" timeOffset="47454">8702 3252 323 0,'0'0'135'16,"0"0"-32"-16,0 0-9 16,0 0-13-16,0 0 9 15,0 0-64-15,9-64-4 16,32 26 7-16,10 0 0 15,-15-5 22-15,-4 2-6 16,-4 4-9-16,-19 1 30 16,-9 1-43-16,0 3 10 0,0-4 7 15,0 4-37 1,-18 6 22-16,-14 3-17 0,13 11-3 16,-8 4 9-16,18 5-14 15,-14 0-3-15,14 3 3 16,0 0-13-16,-1 0 13 15,-13 0-3-15,14 32 3 16,0 17-5-16,0 16 5 16,9 5 0-16,0 0 1 15,0-3 6-15,18-10-10 16,14-3 3-16,5-11-19 16,13-13 12-16,-8-10-60 15,8-5-49-15,-4-9-56 16,-14-6-134-16,-5 0-66 0</inkml:trace>
  <inkml:trace contextRef="#ctx0" brushRef="#br0" timeOffset="48303">9224 3010 51 0,'0'0'392'0,"0"0"-288"15,0 0 13-15,0 0-4 0,0 0-27 16,0 0-11-16,-87-108-42 16,87 108-14-16,0 0-19 15,0 15-8-15,0 20 8 16,18 12 3-16,14 5 1 15,-13-8 0-15,-10-1-1 16,9-7-3-16,-4-10 0 16,-5-8 6-16,0-10-6 15,-9-6 0-15,9-2 2 16,-9 0 12-16,19 0 0 16,3-19 1-16,6-20 11 15,13-2-21-15,-4 4 2 16,-5 9-3-16,-5 7 1 15,-4 9-5-15,5 12 0 0,-10 0-8 16,5 0 7-16,13 14-10 16,6 13 11-16,-15-4 0 15,14-3 2-15,0-8-4 16,-13-10 8-16,13-2-6 16,9 0 0-16,-22 0 5 15,13-14 3-15,-23-12-2 16,1-7-6-16,-10-1 10 15,-9-4-6-15,0-3 13 16,0 6 33-16,-18-3-18 16,-24 15 3-16,6 6-12 15,-5 13-19-15,13 4-4 16,5 10 3-16,5 30-3 0,9 13 0 16,9-1 2-16,0 0 0 15,0-10-2-15,41-13-1 16,5-9-6-16,4-7 0 15,0-13 7-15,1 0 0 16,-5-13 6-16,4-22 0 16,-9-9 1-16,0-10-6 15,-13-17 14 1,-10-5-13-16,-9-6 15 0,-9-5 18 16,0 2-20-16,0 7 2 15,-27 16-3-15,-1 25-10 16,15 19 24-16,3 18-27 0,10 0-1 15,0 38-12 1,0 36-11-16,0 24 23 0,0 7 0 16,0-6 5-16,0-8-7 15,42-13 2-15,-6-11-25 16,24-17-71-16,8-8-63 16,24-24-84-16,-5-11-222 15</inkml:trace>
  <inkml:trace contextRef="#ctx0" brushRef="#br0" timeOffset="48962">4884 2732 641 0,'0'0'142'16,"0"0"3"-16,0 0-17 0,0 0-59 16,0 0-40-16,0 0-25 15,422 0 37-15,-93 48 26 16,74 24-23-16,59 16 16 15,14 17-26-15,-4 9-20 16,-19 0 10-16,-36-3-21 16,-24-1-3-16,-17-7 11 15,-51-19-6 1,-19-11-7-16,-40-15 2 0,-28-21 0 16,0-15-5-16,-23-11 5 15,-27-11-20-15,-42 0-68 16,-27-17-77-16,-50-24-152 0,-28-17-314 15</inkml:trace>
  <inkml:trace contextRef="#ctx0" brushRef="#br0" timeOffset="49301">10931 1921 551 0,'0'0'261'0,"0"0"-96"16,0 0-25-16,0 0-40 15,-215 10-22-15,-14 66-55 0,-77 38 12 16,-88 31 12 0,-50 24-16-16,-60 18-4 0,-17 9 7 15,-33 8-21-15,14 0 6 16,27-8 1-1,46-15-17-15,101-26 19 0,123-28-16 16,74-27-6-16,82-27 0 16,46-15-3-16,31-18 3 15,10-1 0-15,0-7-33 16,0-4-47-16,-22 5-94 16,-24-10-144-16,-37-20-386 15</inkml:trace>
  <inkml:trace contextRef="#ctx0" brushRef="#br1" timeOffset="53305">5191 1085 660 0,'0'0'203'16,"0"0"-36"-16,-128-149-75 0,105 123 16 15,14 11-15-15,9 10-44 16,0 5-10-16,0 0-28 16,0 3-11-16,41 55 0 15,55 41 0-15,64 44 10 16,46 26 13-16,42 29-12 16,26 21 6-16,42 33-6 15,23 6-8-15,-5-1 19 16,0-20-4-16,-18-42-15 15,-51-29 5-15,-45-28-2 16,-41-25 1-16,-51-29 0 0,-50-16-5 16,-10-18-1-1,-40-22-1-15,-5-16 0 0,-23-12-22 16,0-2-53-16,0-68-29 16,0-53-199-16,0-55-462 15</inkml:trace>
  <inkml:trace contextRef="#ctx0" brushRef="#br1" timeOffset="53658">9196 131 794 0,'0'0'230'0,"0"0"-41"0,0 0-65 15,0 0-24-15,0 0-16 16,0 0-49-16,-137-131-11 16,68 201-16-16,-40 47-4 15,-43 49 26-15,-44 47-22 16,-19 41 1-16,-42 49 15 16,-59 62-24-16,-50 52 17 15,-28 14-5-15,60-27-11 16,78-62 18-16,114-79-18 15,105-61 5-15,37-42 3 16,0-34-7-16,37-42-2 16,4-31 0-16,-22-30-3 0,-10-17-18 15,-9-6-63-15,0 0-71 16,-46-44-173-16</inkml:trace>
  <inkml:trace contextRef="#ctx0" brushRef="#br1" timeOffset="56573">0 2481 430 0,'0'0'201'16,"0"0"-80"-16,0 0 2 16,0 0 0-16,0 0-53 0,0 0-35 15,-32-7-19-15,74 4-16 16,54 0 2-16,46 3 34 16,54 0 2-16,29 0-5 15,63 0-7-15,28 0-5 16,9 0-4-16,9-3-12 15,-18 1-3-15,-37-5 3 16,-45 1-5-16,-56-2 0 16,-50-1 2-16,-27 3 1 15,-42 0-2-15,-22 3-1 16,-28 1 1-16,-9 2-1 16,0 0-1-16,0 0-22 15,-78 0-148-15,-18 2-76 0,-46 22-292 16</inkml:trace>
  <inkml:trace contextRef="#ctx0" brushRef="#br1" timeOffset="57669">87 2500 563 0,'0'0'166'16,"0"0"-29"-16,0 0-14 15,0 0-26-15,0 0-49 16,0 0-25-16,0 32-18 16,0 26 24-16,0 19 17 15,0 10-4-15,-9 6-2 16,0 6-8-16,9 6-26 15,-9-1 3-15,9-1-4 16,-14-12-5-16,5-10 4 16,9-17-3-16,0-17-1 0,0-21 0 15,0-11 1 1,23-9-2-16,13-6 0 0,24 0 1 16,32 0 10-16,13-3-6 15,23-17-1-15,9 2 1 16,5 1-2-16,5 2-2 15,22 4 0-15,5-7 0 16,14 3 1-16,-1-6-1 16,10 1-21-16,5-4 4 15,-15 6-3-15,-13 2 10 16,-14 6-2-16,-41 3-3 16,-22 3 10-16,-6 4 1 0,-4 0 0 15,0 0 1 1,14 0 6-16,-14 0-3 15,4-6 0-15,-13 1 0 0,-18-4-1 16,-19 3 2-16,-14 4-1 16,-8-2 0-16,-19-2 3 15,0 4-3-15,0-2 4 16,0-1 4-16,13-1 12 16,-13 1 5-16,0-7 5 15,0 3-22-15,0-3-2 16,0 1 5-16,0-4-4 15,9 1 6-15,-9-4 8 16,0-6-1-16,10-2-10 0,-1-9-1 16,0-5-1-16,-9-10 3 15,9-8 4-15,0-7 3 16,-9-11-1-16,0-5-8 16,0-1-3-16,-18 6-1 15,-19 9-3-15,-4 12 5 16,0 14-7-16,13 15 0 15,10 9 0-15,-14 5 0 16,14 3-3-16,-23 3-4 16,-10 3-29-16,-27 3-46 15,1 0-13-15,-24 3-62 16,14 20-84-16,-14 3-67 16,23 10-321-16</inkml:trace>
  <inkml:trace contextRef="#ctx0" brushRef="#br1" timeOffset="57994">1589 2456 629 0,'0'0'180'16,"0"0"-65"-16,0 0-7 0,0 0-18 15,0 0-45-15,0 0-36 16,-41 94 20-16,22-22 26 16,10 5-35-16,9 1-4 15,0 1-7-15,0-3-7 16,0-7 4-16,0-1-6 15,0-10-8-15,0-9-71 16,0-11-164-16,0-8-246 16</inkml:trace>
  <inkml:trace contextRef="#ctx0" brushRef="#br1" timeOffset="58427">582 2967 624 0,'0'0'137'15,"0"0"-23"-15,0 0-16 16,0 0-28-16,0 0-44 15,0 0-23-15,96-38 0 16,-28 38 2-16,-8 0-5 0,-1 17 2 16,-26 4-4-1,-15 3-4-15,-9 2 6 0,-9 8 0 16,0 4 0-16,-37 2 4 16,-13-1 0-16,-9-10 1 15,8-6-3-15,15-11 0 16,13-6 6-16,23-6-7 15,0 0 2-15,0 0 6 16,0 0-9-16,32 0 0 16,27 0 9-16,10 0-2 15,9-3-7-15,9-4-74 16,4 2-178-16,-13 0-550 16</inkml:trace>
  <inkml:trace contextRef="#ctx0" brushRef="#br1" timeOffset="58665">2024 2669 907 0,'0'0'146'15,"0"0"-12"-15,0 0-26 16,0 0-61-16,0 0-40 16,0 0-1-16,68 146 15 0,-40-70-6 15,4 14-15-15,-23 15 0 16,-9 6-63-16,0-6-783 16</inkml:trace>
  <inkml:trace contextRef="#ctx0" brushRef="#br1" timeOffset="61888">481 4122 588 0,'0'0'154'0,"0"0"-18"15,0 0-34-15,0 0-24 16,0 0-21-16,0 0-22 15,0 0-27-15,-60-12-5 16,93 6-3-16,44 3 4 16,70-6 8-16,63 1-3 15,38-13-4-15,35 1 8 16,6 2-9-16,-15-8 0 16,-8 8 0-16,-37 7-3 15,-51 0-1-15,-40 7 0 0,-42-3 0 16,-28 2 2-1,-17 3-2-15,-19-4 0 0,-14 6 2 16,-9 0 1-16,-9 0-6 16,0 0-26-16,-59 0-190 15,-28 6-187-15</inkml:trace>
  <inkml:trace contextRef="#ctx0" brushRef="#br1" timeOffset="62789">454 4221 357 0,'0'0'220'15,"0"0"-65"-15,0 0 2 16,0 0-64-16,0 0-10 16,0 0-9-16,0-40-11 15,0 40-20-15,0 0-6 16,0 0-27-16,0 0-10 0,0 28-19 15,0 22 19-15,0 20 10 16,0 9-8-16,-10 5 0 16,10-3 5-16,0-4-7 15,0-13 0-15,0-6 2 16,10-17 0-16,8-3-1 16,0-18-1-16,14-2 0 15,-4-6 4-15,13-4-2 16,0 1-1-16,5-4 3 15,13-1-1-15,10-4 2 16,32 0-4-16,27 0 3 16,27-9-2-16,47-15 2 0,13 1-3 15,14-3-1-15,-14 6 4 16,0 2-5-16,-13 3 1 16,-28 4-3-16,-23 8-1 15,-23-3-4-15,-9 0 3 16,-5 0 3-16,5 0 0 15,-18 0-1-15,9 0 3 16,-5 4 0-16,-13-4-2 16,-15 0 4-16,-8 1-2 15,-9 2 0-15,-19-1 3 16,-23 2-3-16,0 2 0 16,-18 0 0-16,0 0 4 15,0 0-1-15,0-6 2 16,0 6 3-16,0-6-5 15,0 1 4-15,0 5-6 0,0-4 0 16,10-1 8-16,-10-7-5 16,13-6 4-16,-13-11-5 15,9-9 2-15,1-6 17 16,-10-8 1-16,9-1 4 16,-9-2 1-16,0-3-3 15,0 0-8-15,0-7-2 16,-9-5-2-16,-10 3-5 15,-4 3-7-15,-4 12 0 16,4 14 3-16,5 11-3 16,-10 10-2-16,-13 8-2 15,-18 9-12-15,-28 0-17 0,-32 20-82 16,-28 19-101-16,5 7-149 16</inkml:trace>
  <inkml:trace contextRef="#ctx0" brushRef="#br1" timeOffset="63221">1836 4008 443 0,'0'0'226'0,"0"0"-78"15,0 0-14-15,0 0-19 16,0 0-45-16,0 0-36 16,-14-15-34-16,14 47 4 0,0 12 15 15,0 11 4-15,14 4-1 16,-5 2-5-16,9 6-5 16,-8-3-5-16,-1 7-4 15,4-5-2-15,-13-5-1 16,0-5-70-16,0-16-208 15,0-7-281-15</inkml:trace>
  <inkml:trace contextRef="#ctx0" brushRef="#br1" timeOffset="63579">1223 4402 461 0,'0'0'164'15,"0"0"-27"-15,0 0-15 16,0 0-16-16,0 0-24 15,0 0-27-15,-42-53-24 16,42 53-18-16,0 0-4 16,0 15-9-16,0 5-4 0,0 12 4 15,23 12 0-15,-4 3 5 16,-1 11-5-16,-9-6-4 16,5 7-191-16,-5-7-341 15</inkml:trace>
  <inkml:trace contextRef="#ctx0" brushRef="#br1" timeOffset="63907">2248 4173 454 0,'0'0'155'0,"0"0"-122"16,0 0 26-16,0 0 5 15,0 0-36-15,247-5 1 16,-206 23-17-16,-22 5-1 16,-1 9-6-16,-18 6-2 15,0 6 12-15,0 3 6 16,-28-3 8-16,-4-10-1 15,14-8-2-15,9-11-5 16,9-9-21-16,0 0 2 16,41 0 9-16,28-6-4 0,18 0 6 15,32-15-2 1,18-9-11-16,-9 10-191 0</inkml:trace>
  <inkml:trace contextRef="#ctx0" brushRef="#br1" timeOffset="66247">916 5455 562 0,'0'0'142'0,"0"0"9"16,0 0-34-16,0 0-8 16,0 0-18-16,0 0-57 15,-28-38-18-15,28 43-16 16,0 28 0-16,0 10 0 16,0 10 7-16,0 2-3 15,0-5-3-15,0-4 0 16,0-7 2-16,0-13-2 0,0-12 1 15,0-2-2-15,0-6 0 16,0-6 1-16,0 0 2 16,0 0 2-16,0 0 16 15,0 0-8-15,0-24 34 16,0-10-8-16,-9-20-39 16,9-3 8-16,0-14-7 15,0-1 0-15,0-1 3 16,0 5-4-16,9 12-1 15,1 19 1-15,-1 14 0 16,-9 14 0-16,9 9-7 16,9 0-5-16,14 0 8 0,9 6-7 15,-4 26-5 1,4-1 8-16,-4 5-19 0,-5 1 16 16,-14-4 3-16,-9-7-13 15,-9 1 8-15,0-7-3 16,0 4-29-16,-36 2-1 15,-15-6-31-15,10-6-30 16,5-2-58-16,13-6-89 16,14-3-224-16</inkml:trace>
  <inkml:trace contextRef="#ctx0" brushRef="#br1" timeOffset="67606">1223 5265 447 0,'0'0'120'15,"0"0"0"-15,0 0-19 16,0 0-42-16,0 0-9 16,0 0-39-16,0-79-1 15,41 70-8-15,4 3 0 16,6 4 0-16,-10-4 1 15,-4 6 1-15,-14-6 6 16,-14 6-2-16,-9 0 2 16,0 0-7-16,0 0-1 15,0 0 7-15,0 0-9 0,0 14 0 16,0 18 1-16,0 9 15 16,0 0-3-16,0 3-11 15,0-1 0-15,0-1 1 16,0-1-3-16,-9-15 2 15,9 6 1-15,0-12-3 16,0-8 0-16,0-9 2 16,0 0-2-16,0-3 2 15,0 0 1-15,-10 0 9 16,-12 0-4-16,12 0-3 16,-8-6 6-16,9-6-9 15,9-5 0-15,0-1-2 16,0 1 5-16,0-9-6 0,9-1 1 15,19 1 0-15,-6 2-1 16,-3 17 1-16,-10-1-4 16,0 8 3-16,-9 0-4 15,9 0-3-15,14 0 6 16,-5 9-1-16,1 8 3 16,4 5 0-16,-5-5 2 15,-9 4-4-15,0-10 2 16,0-2-1-16,-9-3 1 15,14 0 2-15,-14-6 0 16,0 0-1-16,0 0-1 16,0 0 10-16,9 0-6 0,0 0 5 15,1-21-5 1,-1 1-2-16,0 2-2 0,0 7 0 16,5 2 0-16,-14 3-2 15,0 6 2-15,9 0-4 16,9 0-1-16,-9 0-1 15,14 0 5-15,-14 6-8 16,10 9 9-16,-1-1-3 16,5-5 2-16,-14 0-1 15,0-3 0-15,0-6 2 16,-9 0-1-16,0 0 2 16,0 0 4-16,0-15 7 15,0-8-12-15,0 2 14 0,0-3-4 16,0 8-3-1,-9-2 18-15,-9 9-8 0,4 3-7 16,5 3-5-16,9 3-5 16,-9 0-8-16,0 0-14 15,0 26 22-15,-1 4 1 16,10-1-1-16,0-3-12 16,0-2 9-16,10-17-32 15,17-3 9-15,-18-4 14 16,14 0 10-16,-5 0 2 15,-8-17 1-15,-1-10 6 16,4-6 12-16,-13-10 7 0,0 3 8 16,0-7 2-1,0 1-7-15,0 4 1 0,-22 13-16 16,12 7-3-16,1 6 9 16,0 14-12-16,9 2-5 15,0 0-3-15,0 20-23 16,0 27 14-16,0 11 9 15,0 5 2-15,28-3-2 16,13-14 5-16,9-14-10 16,10-11 0-16,-15-10-18 15,6-11 20-15,-10 0-8 16,-4 0 11-16,-5 0 0 16,-14-24 3-16,-9 5 2 15,-9-2 1-15,0-4-4 16,0-1 6-16,-27-2 0 0,-5 9 1 15,4 6-2 1,10 2 0-16,-5 11-3 0,14 0-4 16,9 0-13-16,0 32-4 15,0 7 17-15,0 5 1 16,32-5 4-16,14-1-3 16,4-9-4-16,9-3 0 15,1-8-18-15,9-6-11 16,-10-10-30-16,1-2-58 15,-10 0-42-15,-23 0-89 16,-17-5-138-16</inkml:trace>
  <inkml:trace contextRef="#ctx0" brushRef="#br1" timeOffset="67802">2564 5358 93 0,'0'0'260'16,"0"0"-122"-16,0 0-27 15,0 0-16-15,0 0-74 16,0 0-20-16,-28-20-1 15,47 45 7-15,8 8 13 16,5-1-12-16,-4 2-4 16,4-3 5-16,-14-8-8 15,14 0 0-15,-14-9 2 16,-9-2-3-16,-9 0-70 16,0-9-361-16</inkml:trace>
  <inkml:trace contextRef="#ctx0" brushRef="#br1" timeOffset="68587">632 5539 376 0,'0'0'125'16,"0"0"-5"-16,0 0-14 15,0 0-27-15,0 0-25 16,0 0-17-16,-178-155 5 0,159 117-13 15,-4-8-13-15,5-10-2 16,9-5-9-16,0-6-4 16,-5 9 2-16,5-7 0 15,0 16-1-15,9 14-2 16,-9 11 0-16,9 10 2 16,0 8-2-16,0 6-1 15,0 0 1-15,0 0-17 16,27 0 4-16,23 0 13 15,1 0 1-15,-10 0-1 0,-23 0-9 16,-9 0-9 0,-9 0 7-16,0 0-2 0,0 0 13 15,0-6 3-15,-9-11 1 16,-9-6-4-16,-14-4 0 16,-5 1 0-16,14 0-1 15,-4 2 4-15,4 7-3 16,5 2 0-1,9 7 1-15,9 1 3 0,-10 5-4 16,10 2 0-16,0 0-1 16,0 0-5-16,0 0 3 15,10 0-12-15,17 0 15 16,5 9 3-16,-5 3-3 16,6 2 0-16,-6 10-1 15,5 4-1-15,-14 10 1 0,1-3-21 16,4 6-114-16,4 6-146 15</inkml:trace>
  <inkml:trace contextRef="#ctx0" brushRef="#br1" timeOffset="69317">5040 5449 64 0,'0'0'171'16,"0"0"-63"-16,0 0 11 16,0 0-42-16,0 0-37 15,0 0-17-15,-69-67-15 16,33 56-8-16,-15-4 0 16,1 4-7-16,9-8-124 15,-5-1-224-15</inkml:trace>
  <inkml:trace contextRef="#ctx0" brushRef="#br1" timeOffset="69877">3955 4935 445 0,'0'0'165'16,"0"0"-19"-16,0 0-11 15,0 0-29-15,0 0-13 16,0 0-29-16,-110-72-28 16,110 72-27-16,0 0-9 15,14 14-2-15,32 18 2 0,36 15 8 16,14 11-4-16,33 12-4 16,8 3 10-16,23 5-10 15,5 4 8-15,-5-15-2 16,-23-7-2-16,-27-17 0 15,-23-17-4-15,-27-6 2 16,-19-14-2-16,-23-6 0 16,-9 0 0-16,-9 0 3 15,0 0 10-15,0-6 3 16,0-26-9-16,-18-9-6 16,-14-5 7-16,5-10-8 15,-1 4 1-15,-4-7 0 16,5 13 1-16,13 2-2 0,-4 18 0 15,8 11 5 1,10 3-5-16,0 12 0 0,0 0 0 16,0 0-1-16,0 0-13 15,0 16 0-15,10 18 13 16,40 13 1-16,-9-1 0 16,-4-3-1-16,4 5 1 15,-14-8 0-15,5 4 5 16,-22-4-9-16,-10 5 4 15,0 5-6-15,-60 7 2 0,-41 5-26 16,5-9-154 0,5-10-102-16,36-10-400 0</inkml:trace>
  <inkml:trace contextRef="#ctx0" brushRef="#br1" timeOffset="70260">6532 5323 214 0,'0'0'526'15,"0"0"-426"-15,0 0-38 0,0 0 0 16,0 0-37-16,0 0-12 16,316-70 2-16,-128 56 9 15,9 8 13-15,0 0-8 16,-10 6-16-16,-8 0-1 16,-5 0 0-16,-14 0-10 15,-23 0 2-15,-27 0-2 16,-41 0-1-16,-42 0 4 15,-13 0-3-15,-14 0-4 16,-14 0-31-16,-55 14-192 0,-50 7-78 16</inkml:trace>
  <inkml:trace contextRef="#ctx0" brushRef="#br1" timeOffset="71042">6491 5384 460 0,'0'0'205'16,"0"0"-59"-16,0 0-17 15,0 0-23-15,0 0-25 16,0 0-26-16,-9-34-33 0,9 34-20 15,0 13-2-15,0 41 0 16,0 16 1-16,0 17 26 16,0 7-16-16,-9 5 8 15,9 5-6-15,0-1-4 16,0-7-4 0,0-10-3-16,0-9 1 0,0-18-2 15,0-19 0-15,9-19-1 16,9-10 1-16,-9-5-1 15,23-6 1-15,37 0 8 16,41 0 2-16,46-17-1 16,13-4-7-16,19 1 1 0,9 0-3 15,-10 8 0 1,19 0 0-16,-9 6 1 0,0 4 4 16,-10 2-6-16,-8 0 0 15,-33 0 2-15,15 0-2 16,-33 0 0-16,0 0 0 15,-18 0 3-15,-14 0-5 16,-4 5 2-16,-24 1 0 16,-8-3-3-16,-14 3 3 15,-5-6 0-15,-23 0 0 16,5 0 1-16,-23 0 1 16,0 0 17-16,9 0 40 15,-9-20 7-15,0-13-29 0,0-5-26 16,0-2 1-1,0 1-3-15,0-10 2 0,0-6-6 16,0-9-1-16,0-9 4 16,0-10-7-16,0 5 3 15,0-6-1-15,-9-1-3 16,-14 8 4-16,5 11-4 16,-1 15 1-16,-13 0 1 15,5 16-2-15,-5 6 0 16,-5 6 0-16,-13 5-5 15,-37 4 3-15,-32 8-7 16,-50 0 2-16,-19 6 2 16,0 0-2-16,33 0-8 15,36 0-35-15,41 20-51 0,37 10-80 16,-1 10-174-16,15 13-389 16</inkml:trace>
  <inkml:trace contextRef="#ctx0" brushRef="#br1" timeOffset="71424">7420 5513 674 0,'0'0'174'0,"0"0"-69"15,0 0-63-15,0 0-6 16,0 0-32-16,0 0 8 16,0 0 2-16,206 26-10 15,-155 6 0-15,-24 6-4 16,-18 9 2-16,-9-3 3 16,0 2 0-16,-36 1 4 15,-15-9 2-15,10-12 1 16,14-14 3-16,18-10-15 15,9-2 6-15,0 0 16 16,0 0-1-16,27 0-2 16,51 0-9-16,32-14 6 0,41-12-6 15,-5 6-10 1,-27 2-92-16,-14 3-364 0</inkml:trace>
  <inkml:trace contextRef="#ctx0" brushRef="#br0" timeOffset="101999">10565 5493 777 0,'0'0'165'0,"0"0"-51"0,0 0 0 16,0 0 17-16,0 0-42 16,-87-161-27-16,78 146-21 15,-9 10-9-15,-5-1-1 16,14 6-25-16,-1 0-2 16,-8 0-4-16,-14 11-8 15,5 30 8-15,-5 18 0 16,13 5-1-16,19 0-4 15,0-3 1-15,51 9 4 16,8-5 0-16,1-1-8 16,-5-6 6-16,-14-3 1 15,0-5-1-15,-14-12-3 0,-17-7 4 16,-10-7 1 0,0-6-1-16,0-4-4 0,-37-2 5 15,-23-12 5-15,-17 0-2 16,-6 0 3-16,5 0-6 15,19-26-7-15,22-1-29 16,14 1-56-16,23-6-80 16,42 0-232-16</inkml:trace>
  <inkml:trace contextRef="#ctx0" brushRef="#br0" timeOffset="103175">11197 5444 711 0,'0'0'192'0,"0"0"-31"16,0 0-6-16,0 0-37 16,0 0-35-16,-138-150-27 15,138 150-19-15,0 0-23 16,0 6-14-16,0 40-24 15,0 22 23-15,0 16 1 16,0 1 7-16,0 0-6 16,0-4 3-16,0-5-4 15,0-18 2-15,0-20-2 0,0-11 0 16,0-19 4-16,0-2-4 16,0-6 1-16,0 0 3 15,0 0 14-15,0-26-18 16,-27-15-5-16,-23 3 5 15,-1-5-10-15,1 7 9 16,13 10-1-16,5 8-9 16,23 10 6-16,9 2 1 15,0 6-3-15,18-3-14 16,56-1-33-16,31-1 54 16,23-8 0-16,0 5 0 15,-9-3 6-15,-18 5-6 16,-23 0 0-16,-19 4 0 15,-31-4 5-15,-5 6-5 0,-14 0 0 16,-9-6 3-16,0 6 13 16,0-12-2-16,0 4 11 15,-32-8-7-15,-14 11-13 16,-4 5-5-16,-10 0-2 16,1 9-11-16,8 29 12 15,1 2-4-15,22 5 5 16,19-2 0-16,9-8-2 15,0-3 2-15,28-12 0 16,13-2-4-16,9-12 1 16,-13-6 1-16,4 0 2 15,-13 0 1-15,-6 0 6 0,-3-12-5 16,-1-14 5 0,5 0-6-16,-14-6 2 0,-9 0-1 15,0 6 0-15,0 2 13 16,0 15-14-16,0 9 9 15,0 0-8-15,0 0-2 16,0 0-9-16,0 18-18 16,0 14 27-16,18 9-7 15,1-3 16-15,13-6-9 16,-5-6 0-16,14-6 2 16,-13-14-5-16,4-3 4 15,-5-3-1-15,15 0 8 16,8-15-6-16,-13-17 7 0,4-5-7 15,-14 2 1 1,5 2 8-16,-13 7-9 0,-19 14 3 16,9 7 2-16,-9 5-6 15,0 0-2-15,13 0-4 16,-3 5-17-16,8 21 17 16,14 13 2-16,-5-7 3 15,15-4-1-15,-6-4 7 16,5-6-9-16,-4-10 3 15,-5-8 0-15,9 0 6 16,-4-8-1-16,-5-30 4 16,5-6 0-16,4-17-7 15,-23-7 9-15,-9-4 11 16,-9-7-7-16,0 6 15 0,-36 15-12 16,-6 13-1-1,24 27 11-15,-5 5-22 0,14 13 8 16,9 0-14-16,0 20-22 15,0 39 4-15,0 20 18 16,9 8 1-16,14-8-1 16,5-12-10-16,4-12-30 15,-5-8-52-15,5-15-46 16,-4-18-33-16,4-8-58 16,13-6-13-16,-13-6-78 15</inkml:trace>
  <inkml:trace contextRef="#ctx0" brushRef="#br0" timeOffset="103311">12629 5720 134 0,'0'0'306'16,"0"0"-131"-16,0 0 34 16,0 0-64-16,0 0-9 0,0 0-27 15,-169-82-51-15,238 74-38 16,50-4-17-16,41 0-3 16,5 9-4-16,-23 3-396 15</inkml:trace>
  <inkml:trace contextRef="#ctx0" brushRef="#br0" timeOffset="103982">13398 5638 370 0,'0'0'376'16,"0"0"-275"-16,0 0 23 16,0 0 24-16,0 0-67 15,0 0-28-15,-50-26-37 16,100 20-12-16,19-3-4 16,32 4 4-16,27-4 1 15,-9 3 0-15,-14 3-5 16,-22 3-43-16,-47 0-160 15,-36 0-105-15,0 0-34 16</inkml:trace>
  <inkml:trace contextRef="#ctx0" brushRef="#br0" timeOffset="104136">13499 5772 366 0,'0'0'136'0,"0"0"3"0,0 0 30 15,0 0-44-15,0 0-40 16,0 0-36-16,69 0-30 15,9 0 28-15,22 0-30 16,6 0-15-16,22 0-2 16,-9 0-24-16,0 0-278 15,-32 0-233-15</inkml:trace>
  <inkml:trace contextRef="#ctx0" brushRef="#br0" timeOffset="105178">14543 5695 615 0,'0'0'168'15,"0"0"-62"-15,0 0-8 16,0 0-35-16,0 0-47 16,0 0 20-16,307-81-9 15,-221 64 0-15,-12-6 2 16,-29 8-14-16,-22 1 26 15,-13-4 10-15,-10-2-13 0,0 3 12 16,-23 2-24-16,-5 0-21 16,-13 15 2-16,-5 0 1 15,5 0-8-15,-9 0 0 16,13 27-1-16,-13 13 0 16,8 16 1-16,15 2 0 15,4 9-5-15,23-3 8 16,0-5-4-16,41-13 1 15,19-8 0-15,18-23-3 16,-1-9 2-16,15-6 1 16,-5 0-3-16,-9-27 8 15,-5-5 2-15,-18-14-6 16,-14 1 3-16,0 5 5 0,-31-6-7 16,-1 2 0-16,-9 18 1 15,0 2 3-15,0 15 0 16,0 9-6-16,0 0 0 15,0 0-2-15,0 17-30 16,0 25 32-16,0 2-3 16,9 2 6-16,14-6-3 15,4-1 0-15,1-13 5 16,-5-12-11-16,4-2 6 16,5-12-2-16,-14 0-2 15,1 0 8-15,13-12-4 16,-14-13 2-16,0-4 3 15,5-4 3-15,-4 7-8 0,-10 8 0 16,0 4-1-16,0 11 10 16,-9 3-16-16,14 0 7 15,13 0-22-15,5 24 20 16,14 7-2-16,4 2 4 16,1-7-1-16,8-6-1 15,1-12 1-15,-10-2-8 16,-13-6 8-16,-5 0-4 15,-14-2 10-15,-9-24-5 16,-9-6 8-16,0-6-6 16,0 0 24-16,-36-1-6 15,-24 5-4-15,10 8 14 16,-1 10-20-16,24 8-1 16,13 8-7-16,5 0-2 0,0 26-11 15,0 18 9-15,9 6 4 16,0-4-5-16,9-11 0 15,32-9-5-15,-4-8 0 16,4-18-22-16,-14 0 30 16,15-11 2-16,8-36 0 15,-13-12 15-15,4-19-14 16,-23-13 20-16,5-14 15 16,-23-3-19-16,0 0 16 15,-23 15 1-15,-23 20-19 16,-4 27 15-16,18 25-16 15,4 21 0-15,19 3-16 16,9 67-15-16,0 35 13 0,0 32-3 16,51 6 10-1,26-15-4-15,29-25-1 0,22-17-9 16,5-15-48-16,4-19-90 16,19-19-134-16,4-22-692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9:34.5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74 531 496 0,'0'0'168'0,"0"0"-63"16,0 0 7-16,0 0-12 0,0 0-12 15,0 0-44 1,-60 0-42-16,60 0-2 0,0 0 0 15,0 0 14-15,0 0-8 16,23 0-2-16,5 0 3 16,31 3 0-16,51-3 8 15,18 0 5-15,46 0-18 16,28 0 11-16,22-3-2 16,14-9-10-16,18-3 15 15,1 4-15-15,8-4 2 16,14-2 0-16,5-6-3 15,14-4 0-15,18-2 3 16,9 8 0-16,0 8 9 16,-28 5-12-16,-22 8 6 15,-37 0 2-15,-14 0-5 0,5 0 3 16,9-5-4-16,9-8-1 16,-13-8-2-16,4-5 2 15,9-4-1-15,9 6 0 16,0 1 3-16,-17 11-5 15,-15 7 2-15,-14 2 0 16,-22 3 4-16,-14 0-4 16,5 0 0-16,8 0-3 15,19 0 6-15,32 0-3 16,0-12 3-16,9 0-3 16,-31-2 0-16,-10 5 0 15,-28 0 1-15,1 4-7 0,-19 5 6 16,-5 0 0-16,6 0 0 15,-24 0 3-15,-18 0 2 16,-14-3-5-16,-22 0 0 16,-24 3-2-16,-22-3 2 15,-19 0 0-15,-18 3 1 16,0 0 3-16,0 0-4 16,0 0 0-16,0-3-4 15,0 3-38-15,-37 0-167 16,-40 0-155-16</inkml:trace>
  <inkml:trace contextRef="#ctx0" brushRef="#br0" timeOffset="1994">166 651 334 0,'0'0'122'15,"0"0"-31"-15,0 0-32 0,0 0-17 16,0 0-5-16,0 0-8 15,-42-16 40-15,42 16-1 16,0 0-8-16,0 0 13 16,0 0-2-16,0 0 9 15,0 0-18-15,-18 28-25 16,-14 3 55-16,14 12-54 16,-1 4-26-16,-4 15 23 15,14 13-22-15,9 13-1 16,0 11 12-16,0 7-15 15,0 1 2-15,0-2-8 16,0-11-2-16,0-13 0 0,0-11 3 16,0-9-4-1,0-13 0-15,0-17 6 0,0-10-9 16,9-10 3-16,-9-8-6 16,10-3 2-16,-10 0 4 15,0 0 0-15,13 0 11 16,6 0-11-16,-1-17 13 15,14-1-13-15,-4 1 3 16,13 3-5-16,4 4 2 16,29-4 0-16,13 2-2 15,13 0 6-15,29-2-6 16,-1 2 2-16,0-2 0 16,9-1-5-16,1 3 5 0,-1 4-4 15,9-1 4-15,24 3-13 16,-1 3 11-16,10 3-4 15,-5-6-4-15,4 0 8 16,28-5-6-16,14-10 8 16,18 1 2-16,9 0-1 15,-23-1-1-15,-4 7 0 16,-14 2 1-16,-9 0 2 16,9 6-3-16,-9 4 0 15,13-2-1-15,-22 4 6 16,9 0-5-16,-1 0 0 15,-8 0 2-15,9 0-5 0,0 0 0 16,9 0 3 0,0 0-3-16,13-2 5 0,-13-4-2 15,-9 3 0-15,0 3 0 16,5 0 3-16,-6 0-3 16,1 0 1-16,-9 0-2 15,9-3 6-15,-19-2-5 16,19-3 0-16,18 3 0 15,14-3 4-15,18-4-4 16,0 0 1-16,-31 3-11 16,-10 4 10-16,-28 2 0 15,-9-3 0-15,-13 3 3 16,-19 1-6-16,5-2 5 16,-4 4-2-16,-1 0 0 15,-9 0 2-15,-9 0-2 0,-14 0 0 16,-13 0 3-16,-23 0-4 15,-1 0 1-15,-27 0 0 16,-4 0-2-16,-5 0 3 16,-14-3-1-16,14 0 0 15,-4 3 4-15,4-2-7 16,-5 2 3-16,24 0 0 16,-15-3-6-16,-4 3 5 15,-4 0 1-15,-5 0 0 16,-14 0 2-16,-9 0-3 15,0 0 1-15,0 0 0 16,0-3 9-16,0-5-7 16,0-2-1-16,0-4-1 0,0-1 0 15,0-3 2-15,0 2-2 16,0-8 0-16,-9-2 0 16,9-6 1-16,-14-3-1 15,5-7 0-15,0-1 1 16,9-4 1-16,-9 0-2 15,9-2 2-15,0-1 3 16,-10-5-2-16,10 3-3 16,-9-7 2-16,0-1 1 15,9 1 1-15,-32 0-4 16,14 1 2-16,-14 1 3 16,-5 3-5-16,5 4 0 15,5 9 6-15,17 15-3 16,-3 9 7-16,4 5-10 0,9 9 6 15,0 0 5-15,0 0-11 16,0 3 0-16,0 0 5 16,0 0 0-16,0-6-2 15,0-5 1-15,-10 0 0 16,10-7-2-16,-18 0-2 16,18 0 0-16,-9 4 0 15,9-3 5-15,0 2-5 16,0 2 0-16,0 6 2 15,0-2-4-15,-14 3 2 0,5 0 0 16,0 0-3 0,0 4 1-16,-19 2-2 0,-13 0 4 15,-46 0-9-15,-46 0 8 16,-50 6-33-16,-46 11-78 16,-36 4-81-16,-14-10-133 15,-5-8-480-15</inkml:trace>
  <inkml:trace contextRef="#ctx0" brushRef="#br0" timeOffset="2837">655 1012 230 0,'0'0'268'16,"0"0"-142"-16,0 0-13 15,0 0 2-15,0 0-47 16,0 0-32-16,-36 0-24 15,36 0-8-15,0 0 4 16,27 0 7-16,24 0 14 16,8 0 28-16,1 0-18 0,-1-11-15 15,1-2 3-15,-1 2-12 16,-22 5 6-16,-14 0 7 16,-14 4-20-16,-9 2 1 15,0 0-9-15,0 0-5 16,0 6 5-16,0 26 1 15,0 9 2-15,0 2 2 16,0 0-1-16,0-1-4 16,-9-1 1-16,-5-7-1 15,5-2-2-15,-10 0-102 16,19-5-115-16,0-1-169 16</inkml:trace>
  <inkml:trace contextRef="#ctx0" brushRef="#br0" timeOffset="3317">2395 878 191 0,'0'0'425'16,"0"0"-335"-16,0 0 17 16,0 0-14-16,0 0-49 15,0 0-27-15,59-14-16 16,-13 14 6-16,4 0 8 15,-8 11-11-15,-15 12 9 16,5 4-4-16,-4 5-7 16,-28 2 10-16,0 10-10 15,0-3 6-15,-51 0 20 16,5 0-7-16,-4-6-10 16,0-6-2-16,13-6-6 0,23-8-1 15,5-6-2-15,9-3 0 16,0-4 0-16,9 2-1 15,42-4 1-15,27 0 7 16,13 0-5-16,28-18-2 16,-14 0-8-16,-4 7-80 15,-32 8-222-15</inkml:trace>
  <inkml:trace contextRef="#ctx0" brushRef="#br0" timeOffset="3694">4020 846 673 0,'0'0'143'0,"0"0"-6"15,0 0 3-15,0 0-57 16,0 0-49-16,0 0-28 16,0-12-5-16,0 38 3 15,0 7-3-15,0 1 21 0,0 4-19 16,0 6 2-16,0 0 0 15,0 5-1-15,0 4-4 16,0-3 0-16,13-1-32 16,6-5-188-16,-1-12-366 15</inkml:trace>
  <inkml:trace contextRef="#ctx0" brushRef="#br0" timeOffset="4144">4821 776 580 0,'0'0'115'0,"0"0"18"16,0 0-18-16,0 0-27 16,0 0-33-16,0 0-15 15,-51-18-4-15,24 23-23 16,4 26 3-16,5 7-14 16,-1 8 0-16,10 9 5 15,9 3-7-15,0 4 0 0,0-3 1 16,28-1-1-16,22-9 0 15,10-8 0-15,8-14 4 16,10-10-5-16,0-12 2 16,-19-5 0-16,-8 0 4 15,-10 0-4-15,-32-11 5 16,0-12 7-16,-9-7-12 16,-18-4 6-16,-51 1-7 15,-13 7-1-15,-5 8-2 16,9 16-30-16,19 2-109 15,17 0-248-15</inkml:trace>
  <inkml:trace contextRef="#ctx0" brushRef="#br0" timeOffset="4756">6794 767 409 0,'0'0'205'0,"0"0"-95"16,0 0 2-16,0 0-13 15,0 0-39-15,0 0-20 16,-96-103-4-16,73 102-17 15,4 1-3-15,1 0-9 16,-14 0-5-16,14 22-3 0,9 11 1 16,-1 7 0-16,10 4 0 15,0 3 3-15,28-1-3 16,22 1 0-16,1-3 1 16,-6-3-5-16,-4-7 2 15,-22-8-7-15,-5-1 7 16,-14-14-13-16,0-2 1 15,0-7-24-15,-14-2 26 16,-14 0 12-16,-13 0 0 16,14-11 6-16,-5-10 4 15,22 1-7-15,10-1 3 16,0-2-1-16,0 3-4 16,10-7-1-16,58-1 0 0,15-8-9 15,13-1-17 1,5 1-102-16,4 4-169 0</inkml:trace>
  <inkml:trace contextRef="#ctx0" brushRef="#br0" timeOffset="5259">8254 726 696 0,'0'0'125'0,"0"0"-19"16,0 0-6-16,0 0-24 15,0 0-24-15,0 0-26 16,-87-20-9-16,87 20-1 16,0 0-13-16,-9 0-3 15,9 17 0-15,-9 7 5 16,9-1 2-16,0 3-7 16,0 0 0-16,0 1 4 15,18-1-3-15,18 3 0 0,6 0 1 16,8-3 3-16,-13 6-1 15,-5-5-4-15,-14-1 0 16,5-6-1 0,-14-5 4-16,-9-3-3 0,0-3 0 15,0-3 3-15,-9 0 1 16,-41-3 3-16,-10-1-4 16,10-2-3-16,-1 0-11 15,24 0-53-15,9 0-85 16,18-21-81-16,0-7-54 15</inkml:trace>
  <inkml:trace contextRef="#ctx0" brushRef="#br0" timeOffset="5392">8304 758 162 0,'0'0'271'0,"0"0"-185"0,0 0-26 15,0 0-29-15,0 0-31 16,275-35-8-16,-206 35-466 15</inkml:trace>
  <inkml:trace contextRef="#ctx0" brushRef="#br0" timeOffset="5995">9911 672 385 0,'0'0'156'15,"0"0"-34"-15,0 0-27 16,0 0-14-16,0 0-28 16,0 0-29-16,41-19 5 0,-23 19-20 15,14 0 7 1,-4 0-1-16,4 0-11 0,-14 19-2 16,1-1 1-16,-19 7-3 15,0 1 4-15,0-4-1 16,-19 3-1-16,-31-5 9 15,0-2-11-15,22-8 1 16,-13-3 0-16,32-1 0 16,0-6 3-16,9 0-4 15,0 0 0-15,0 0 3 16,0 0-2-16,0 0-1 16,0 3 0-16,32-1 0 15,-5 4 0-15,23 3 0 0,1 0 2 16,-5 8-5-1,4 1 5-15,-9 2-2 0,-13 4 0 16,-6-4 1 0,-12-1-2-16,-10-6 1 0,0-4 0 15,0-3-2-15,-23-3 4 16,-14-3 2-16,-22 0-1 16,-1 0-3-16,10 0-25 15,22 0-129-15,15 0-159 16</inkml:trace>
  <inkml:trace contextRef="#ctx0" brushRef="#br0" timeOffset="6437">10694 601 659 0,'0'0'161'0,"0"0"-32"15,0 0-4-15,0 0-50 16,0 0-51-16,0 0-23 16,-42 32 0-16,33 14 8 15,0 4-6-15,0 3-2 16,9-1 0-16,0-5 3 16,9-9-4-16,28-9 0 15,13-14 0-15,0-7-2 16,-8-8 3-16,-6 0-1 0,-4 0 8 15,-13-20-3-15,-1-4 2 16,-18 1 1-16,9 3-7 16,-9 2 9-16,0 6 16 15,0 10-2-15,0 2 1 16,0 0-24-16,0 0-1 16,0 8-9-16,0 27 6 15,0 15 3-15,0 1 0 16,0-3 0-16,0-1-1 15,0-10 1-15,0-5-4 0,14-11-48 16,-5-6-146 0,-9-9-169-16</inkml:trace>
  <inkml:trace contextRef="#ctx0" brushRef="#br0" timeOffset="6797">10369 186 567 0,'0'0'175'0,"0"0"-36"0,0 0-2 16,0 0-41-16,0 0-18 15,0 0-17-15,-32-66-49 16,22 106-11-16,10 24 1 16,0 21 10-16,0 9 6 15,0 11 10-15,19 5 1 16,4 4 2-16,-14 0-22 16,9-3 1-16,-18-12-9 15,9-9 1-15,-9-11 0 16,9-15-2-16,-9-15-1 15,0-13 0-15,0-13-51 16,0-9-87-16,0-7-115 0,0-5-191 16</inkml:trace>
  <inkml:trace contextRef="#ctx0" brushRef="#br0" timeOffset="7178">9320 152 576 0,'0'0'151'0,"0"0"-1"0,0 0 1 16,0 0-33-16,0 0-74 15,0 0-17-15,-27 52-14 16,27 27 40-16,0 17-4 16,0 18-14-16,0 6-2 15,9 8-21-15,19 0-4 16,4-1 2-16,-5-8-6 15,-9-12-4-15,5-17 0 16,-14-17-16-16,1-14-80 16,-1-15-232-16,-9-12-428 0</inkml:trace>
  <inkml:trace contextRef="#ctx0" brushRef="#br0" timeOffset="7675">7622 365 600 0,'0'0'149'0,"0"0"4"15,0 0-31-15,0 0 7 16,0 0-31-16,0 0-32 0,0-15-3 16,0 15-22-16,0 0-20 15,0 17-21-15,0 39-5 16,0 31 5-16,0 36 15 16,0 17-6-16,32 6 6 15,37 3-12 1,0-11 1-16,-1-11 1 0,1-25-1 15,-19-23-8-15,-22-21-3 16,-15-23-103-16,-13-17-206 16,0-16-477-16</inkml:trace>
  <inkml:trace contextRef="#ctx0" brushRef="#br0" timeOffset="8074">6034 260 707 0,'0'0'195'15,"0"0"-47"-15,0 0-4 16,0 0-54-16,0 0-27 16,0 0-50-16,-69 73-6 15,51 17 37-15,18 18-23 16,0 14-1-16,0 7 4 15,0-1-19-15,9 4 6 16,18-4-11-16,15-9 0 16,-10-11-2-16,13-17-28 15,-3-18-121-15,-15-18-264 16</inkml:trace>
  <inkml:trace contextRef="#ctx0" brushRef="#br0" timeOffset="8853">4180 400 362 0,'0'0'192'16,"0"0"-32"-16,0 0-23 0,0 0-21 15,0 0-27-15,0 0-28 16,0-35-9-16,0 35-29 16,0 8-17-16,0 36-5 15,0 21 17-15,0 13 30 16,0 15-12-16,0 10-2 15,0 10 7-15,9 1-25 16,23-1-3-16,5-10-1 16,4-13-11-16,9-13 2 15,-13-19-3-15,-5-17-4 16,-14-12 3-16,-18-9-84 16,0-9-186-16,-9-2-229 15</inkml:trace>
  <inkml:trace contextRef="#ctx0" brushRef="#br0" timeOffset="9338">3667 350 414 0,'0'0'166'0,"0"0"-49"16,0 0 21-16,0 0-19 16,0 0-42-16,0 0-8 15,-110-21-27-15,83 86-30 16,4 23 17-16,-4 16 10 0,8 10-1 15,6 3 1-15,3 3-19 16,10-7-7-16,0-5-6 16,0-6-4-16,0-9-6 15,0-7-1-15,0-17-121 16,10-10-145-16,22-16-454 16</inkml:trace>
  <inkml:trace contextRef="#ctx0" brushRef="#br0" timeOffset="10201">2029 683 260 0,'0'0'200'0,"0"0"-90"16,0 0 29-16,-78-175-57 16,55 131 38-16,5 12-34 15,8 11-8-15,10 15 4 16,0 6-14-16,0 0-38 16,-9 6-28-16,9 41 8 15,-9 26-6-15,-5 20 24 16,5 6-18-16,9 12 3 15,0 3-3-15,0-1-8 16,0 2 2-16,23-10 0 16,-14-9-8-16,10-16-1 0,13-12-75 15,-5-24-187-15,-9-12-432 16</inkml:trace>
  <inkml:trace contextRef="#ctx0" brushRef="#br1" timeOffset="897924">11165 365 216 0,'0'0'293'0,"0"0"-203"15,0 0 48-15,0 0 15 16,0 0-33-16,0 0-24 16,-18-15-4-16,18 4-12 15,0-5-56-15,0 2 14 16,0-1 1-16,0 4-14 15,-9-7-5-15,-14 4-17 16,4 2 5-16,-22 3-5 16,14 9 0-16,-14 0-3 15,-5 0 0-15,-14 12 0 16,-22 23 5-16,4 17-4 0,0 10-1 16,10 8 2-16,-1 6 3 15,0 2-6-15,19 7 1 16,9-3 0-16,4 5 0 15,14 1 0-15,14-1 0 16,9 1 0-16,0-6 1 16,0-3-4-16,18-16 3 15,24-8-4-15,8-14 2 16,9-9-6-16,1-11 3 16,9-9 4-16,8-6 1 15,-8-6 0-15,23 0 3 16,-15-6-2-16,1-27 12 15,9-10 3-15,5-13 19 0,-5-8 7 16,13-14-14-16,-13-13 4 16,5-5-8-16,-23-9-5 15,-10-6 12-15,-31 0-17 16,-28 6-3-16,0 6 1 16,-37 12-9-16,-45 10 7 15,-24 17-10-15,-4 19-1 16,-9 17-5-16,10 16 4 15,22 8-20-15,9 2-44 16,-5 39-75-16,24 11-103 16,13 4-224-16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5:42.7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15678 2246 461 0,'0'0'166'15,"0"0"-35"-15,0 0-1 16,0 0-16-16,0 0-41 0,0 0 8 15,-59-120-46 1,68 114-17-16,41 0-8 0,19 1-9 16,9-1 14-16,4 6-9 15,-13 0 0-15,-24 0 19 16,-3 6-19-16,-1 11 10 16,-23 7 8-16,0-1-19 15,5 6 23-15,-13 1-2 16,-1 1-11-16,0 7 9 15,-9 9-13-15,9 11 25 16,14 6-9-16,-23 13-20 16,9 13 16-16,0 9-1 15,-9 9-18-15,0 3 15 16,0 2-19-16,0-2 0 16,9 0 7-16,-9-9-3 0,0-5-1 15,0-14-3-15,0-6 1 16,0-12-2-16,0-16 5 15,0-11-4-15,0-16 0 16,0-12 4-16,0-4-4 16,-9-6 0-16,-23 0 0 15,-14 0 12-15,-36 0-12 16,4-18-14-16,-9 2-79 16,-4 3-115-16,-5 1-223 15</inkml:trace>
  <inkml:trace contextRef="#ctx0" brushRef="#br1" timeOffset="-333091">1378 1190 235 0,'0'0'179'0,"0"0"-52"16,0 0-10-16,0 0-8 16,0 0-22-16,0 0-16 15,0 0-24-15,0 0 9 16,-77 0-12-16,77 0-19 16,0 0 20-16,0 0-17 15,0 0-10-15,0 0-4 16,0 0-11-16,0 0 1 15,32 0 2-15,13 0-4 16,24 0 34-16,32 0-11 16,9 0-8-16,9 0 11 15,18 0-22-15,0 0 12 16,10 0-6-16,-19 0-10 16,9 0 4-16,5 0-1 0,5 0-4 15,8 0 0-15,5 0 4 16,10 0-3-16,-5 0-2 15,4-12 0-15,-13 0-2 16,13 1 2-16,-9-3 0 16,-4 5-5-16,-19 0 11 15,0 3-6-15,-18 0 0 16,0 4 3-16,-9-1-3 16,0 3 0-16,5 0 0 15,-6 0-1-15,20 0 1 16,-10 0 0-16,0-3 1 15,0 3 1-15,-14-3-2 16,14 3 0-16,0 0 2 0,32 0-4 16,-5 0 2-16,24 0 0 15,-5 0-3-15,-5 0 11 16,-5-3-11-16,-8-3 3 16,13-3-2-16,10-2-4 15,-15 1 6-15,15 0 0 16,-15 1 0-16,15 0 3 15,-1 3-3-15,-4 0 0 16,-14 3 3-16,-5 3-2 16,-8 0-1-16,-10 0 0 15,0 0 1-15,-18 0 4 16,18-4-5-16,0 4 0 0,9-1 3 16,10-3-6-16,4 2 4 15,-5-2-1-15,-8 2 0 16,-1-3-2-16,5 1 2 15,-28-2-1-15,15 0 3 16,-10-3-4-16,9 1 2 16,0-1 0-16,14 0-5 15,-5-2 9-15,0 2-4 16,10-1 0-16,4 3 5 16,-5-3-5-16,-8 4 0 15,-10 1 0-15,0-1-2 16,-18 1 6-16,-14 1-4 15,5-2 0-15,-23 4 4 16,-10-4-7-16,-8 2 3 16,-1 2 0-16,1-4-2 0,-1 0 3 15,1 3-1-15,-1-2 0 16,1 1 2-16,-1 2-3 16,1-4 1-16,-1 3 0 15,1 0-4-15,-24 3 3 16,-4-3-2-16,-22 3 3 15,-10 0-8-15,9-3 1 16,0 3 7-16,9 0 0 16,14-6 3-16,-4 3 1 15,13 0-4-15,0 1 0 16,-13-1 4-16,-19 3-5 16,0 0 1-16,5 0 0 0,-14 0-3 15,0 0-15-15,-32 0-84 16,-46 0-113-16,-50-3-338 15</inkml:trace>
  <inkml:trace contextRef="#ctx0" brushRef="#br1" timeOffset="-330542">1470 1248 413 0,'0'0'159'16,"0"0"-14"-16,0 0-41 16,0 0-9-16,0 0-13 15,0 0-11-15,9-60 12 16,-9 60-33-16,0 0-27 16,0 0 8-16,-9 0-15 15,-23 11 10-15,23 6-5 16,0 6-18-16,-1 10 18 15,-13 10-6-15,5 10-2 16,9 14 15-16,-9 9-19 0,-5 9 7 16,14 9-1-1,0 1-13-15,9 7 17 0,0-3-16 16,0-8-1-16,0-6 9 16,0-10-7-16,0-2 1 15,0-6-3-15,0-6 0 16,0-5 8-16,0-7-10 15,0-5 0-15,0-12 1 16,0-8 3-16,0-7-4 16,0-11 0-16,0 0 5 15,0-6-3-15,0 0-2 16,0 0 0-16,0 0 10 0,0 0-7 16,0 0 2-1,0 0-5-15,0 0 5 0,0 0-11 16,0 0 4-16,41-9 2 15,-5 1 1-15,24-2-1 16,-1 2 0-16,10-4 0 16,13 0 5-16,5 0-3 15,0-2-2-15,23 1 0 16,0 0-7-16,-5 1 7 16,14 1 0-16,-9-1 4 15,0 3 5-15,9-2-10 16,18-4 1-16,10-2 0 15,13-3-5-15,-13 3 5 0,-19-2 0 16,0 7-3 0,-18 4-2-16,-5-1 4 0,37 2 1 15,4 2 0-15,24-3-10 16,-5-1 10-16,-5 0 0 16,-5 3-3-16,-4-1 9 15,-13 2-6-15,-10 3 0 16,0-2 0-16,9 4-3 15,1-2 3-15,13-1 0 16,4 3-4-16,15 0 5 16,-5-3-1-16,13 3 0 15,1 0 7-15,-10-3-15 16,-23 3 8-16,-8-3 0 16,-1 0-4-16,0-2 7 0,5-1-4 15,5 0 1-15,8 0-2 16,15-6 0-16,-10 4 1 15,5 2 1-15,-14-3 1 16,-5 6 3-16,-8 0-4 16,-10 0 0-16,0 3 3 15,0 0-6-15,-9 0 3 16,9 0 0-16,-9 0 0 16,0 0 1-16,-13 0-1 15,4 0 0-15,9 0 5 16,-10 0-9-16,20 0 4 15,8 0 0-15,0 0-1 16,1 0 0-16,-10 0 1 0,14-3 0 16,-14-3 1-1,0 1-4-15,0-1 3 0,-13 0 0 16,17 0-4-16,-17 3 7 16,13-3-3-16,0 0 0 15,0 1 2-15,0-1 0 16,-9 3-2-16,0-1 0 15,-9 4-2-15,0 0 6 16,-23-2-4-16,0-1 0 16,-5-2 3-16,-4 5-6 15,9-4 3-15,14 2 0 16,9-4-1-16,4 2 6 0,-4-4-5 16,0 5 0-16,-23 0 4 15,-5-4-9-15,-27 2 5 16,-4-1 0-16,-19 0-6 15,-5 1 10-15,5 1-4 16,-14-1 0-16,10 2 2 16,13-2-4-16,0-1 2 15,-4 0 0-15,4-3-4 16,-13 3 6-16,-6 0-2 16,6 1 0-16,-5-1 7 15,-14 0-9-15,18 0 2 16,6 0 0-16,-15 1-3 15,9-5 3-15,5 5 0 0,-4-1 0 16,4 1 4 0,-5-1-3-16,-18-1-1 0,14 7 2 15,-14-5 3-15,-9 1-4 16,0-6 5-16,0-2 12 16,0-6-17-16,0 3 9 15,0 1-4-15,0-1-3 16,0-2 9-16,0-4-12 15,0-2 2-15,0-9 1 16,0-3 4-16,0-3-1 16,0 1-6-16,0-2 1 15,0 5 13-15,0-2-10 16,0 4 0-16,0-3 2 16,0 3 1-16,0-3 3 0,0-1-6 15,-9-1-2-15,0-4 12 16,-5 1-9-16,5 1-5 15,-9 6 4-15,9 2 4 16,9 2-8-16,0 6 0 16,0 0 6-16,-9-1-5 15,9 1-1-15,0 2 0 16,0-2-1-16,0 2 6 16,0 1-5-16,-14 3 0 15,14-4 5-15,0 1-7 16,-9 3 2-16,9-1 0 15,0 4 0-15,-9-2 5 16,9 2-5-16,-10 0 0 0,1 2 3 16,0 0-4-1,0 3 1-15,9 1 0 0,-14-1-1 16,5 0 6-16,9 3-5 16,-9-2 0-16,0 2 3 15,-9 0-6-15,4 0 3 16,-5 0 0-16,-17 0-6 15,-24 4 5-15,-31-2 1 16,-65 4 0-16,-54 0-4 16,-65 10-11-16,-50 36-119 15,-23 9-160-15</inkml:trace>
  <inkml:trace contextRef="#ctx0" brushRef="#br1" timeOffset="-302873">1983 1690 389 0,'0'0'240'16,"0"0"-88"-16,0 0-15 15,0 0-35-15,0 0-11 16,0 0-14-16,0 0-12 16,-19-9 5-16,19 5-32 15,0 4-19-15,0 0 3 16,0 0-20-16,0 0-4 16,0 0-3-16,9 0-15 15,10 0 20-15,-1 15 1 0,14 11 3 16,-14 3-4-16,-8 4 2 15,-1 7-2-15,-9 4 0 16,0 3 5-16,0-1-9 16,-28 1 4-16,-13-6 0 15,4-12 1-15,-4-6 9 16,23-7-10-16,-5-11 0 16,14-3 4-16,9-2-2 15,0 0-2-15,0 0 0 16,0 0 4-16,0 0 1 15,0 0-10-15,0 0 1 16,23 0-22-16,13 0 26 16,24-6 2-16,9 1-1 0,-10-1-1 15,10-3 0 1,-19 1-2-16,10-1-40 0,-19 0-132 16,-5 3-39-16,-26 0-135 15</inkml:trace>
  <inkml:trace contextRef="#ctx0" brushRef="#br1" timeOffset="-302423">3058 1243 161 0,'0'0'446'0,"0"0"-249"15,0 0-11-15,0 0-50 16,0 0-20-16,0 0-30 15,0-6-56-15,0 6-3 16,0 0-14-16,0 15-13 16,-9 26 6-16,-14 17-4 15,14 20 45-15,0 7-26 0,9 8-21 16,0 7 25-16,0 7-12 16,0 4-10-16,0 0 7 15,0-9-7-15,0-14-2 16,9-15 1-16,-9-16 5 15,9-15-14-15,0-11 4 16,-9-10-65-16,14-7-86 16,-5-8-144-16,10-6-250 15</inkml:trace>
  <inkml:trace contextRef="#ctx0" brushRef="#br1" timeOffset="-300672">3521 1584 545 0,'0'0'166'0,"0"0"-26"16,0 0-1-16,0 0-38 16,0 0-10-16,0 0-22 15,0 0-28-15,-10-15-2 16,10 7-16-16,19-7 0 16,-10 3 1-16,14-5-20 15,4 2 3-15,-18 1-5 16,23-1 4-16,-22 4 5 15,8-4-11-15,5 3 0 16,-14 1 4-16,0 2 2 16,-9 9-6-16,0 0 0 0,0 0 10 15,0 0-14-15,0 0 4 16,0 0-8 0,0 0 7-16,0 24-11 0,9 4 12 15,0 11 0-15,1-2 4 16,3 4-5-16,-4 0 1 15,1 3 0-15,-1-1 0 16,0 1 4-16,-9-6-4 16,0-3 0-16,9-6 2 15,-9-9 0-15,0-5-2 16,0-9 0-16,0-3-10 16,0 0 16-16,0 0-6 15,0 2 0-15,-9 1 2 0,-19 3 7 16,-4-3 1-16,5-3-5 15,4-3 1-15,14 0 0 16,0 0-6-16,9 0 4 16,0 0 3-16,0 0-7 15,0 0 0-15,0 0-3 16,0 0-5-16,0 0 3 16,18 0 2-16,14 0-4 15,18-15 1-15,19-5 6 16,-9 2 0-16,8 4-9 15,-17 2 4-15,-6 0-45 16,-13 6-56-16,-4-2-93 16,-5 5-77-16,4-3-151 15</inkml:trace>
  <inkml:trace contextRef="#ctx0" brushRef="#br1" timeOffset="-300211">4862 1085 570 0,'0'0'234'0,"0"0"-52"16,0 0-55-16,0 0-2 16,0 0-48-16,0 0-46 15,-9-8 8-15,9 18-38 16,0 29 9-16,0 13 32 16,-10 17-18-16,1 9 2 15,9 3 4-15,-9 9-22 16,0 3 20-16,9 4-27 15,0 11 1-15,0 3 2 16,0-1 2-16,0-7-6 16,0-17 0-16,9-15 5 15,9-19-8-15,1-19 3 0,-10-16 0 16,-9-12-4 0,0-1 9-16,0-4-6 0,0 0 1 15,0-4-31-15,0-22-33 16,14-11-115-16,-14-4-147 15,18-5-358-15</inkml:trace>
  <inkml:trace contextRef="#ctx0" brushRef="#br1" timeOffset="-299424">5347 1657 413 0,'0'0'236'16,"0"0"-67"-16,0 0-27 16,0 0-44-16,0 0-56 15,0 0 4-15,27-88-43 16,15 80 10-16,8 5-6 16,0 3-6-16,-13 0 10 15,13 0-11-15,-22 0 0 0,4 8-8 16,-14 13 7-16,-9-1 1 15,-9 6 1-15,0 0 4 16,0-2 3-16,-9 1-5 16,-18-3 2-16,-15-8 16 15,24-5-21-15,9-6 5 16,9-3 0-16,0 0-2 16,0 0 4-16,0 0 3 15,0 0-4-15,9 0 10 16,9 0-16-16,1 0 1 15,13 0 2-15,-5 0-1 16,14 0 7-16,1 0-9 16,-15 12-5-16,14 11-1 15,-13 4 6-15,4-1 0 16,-23 0 0-16,-9-3 2 0,0-5-2 16,0-1 0-16,-23-2 1 15,-32-7 19-15,-4-2-20 16,-1-6 2-16,1 0-5 15,-1 0 1-15,19 0-37 16,32-14-61-16,9-16-55 16,0-13-123-16,59-20-268 15</inkml:trace>
  <inkml:trace contextRef="#ctx0" brushRef="#br1" timeOffset="-299048">6285 1135 613 0,'0'0'243'0,"0"0"-43"15,0 0 0-15,0 0-103 16,0 0 2-16,0 0-35 16,0-44-41-16,0 44 4 15,0 0-27-15,0 9 0 16,0 29-2-16,0 23 8 15,9 15 13-15,-9 12-5 16,0 5-7-16,0 9 28 0,0 5-32 16,0 4 0-1,0-5 3-15,0-11 2 16,0-16-8-16,0-15 0 0,0-14 5 16,0-16-5-16,0-9 0 15,0-14 0-15,10-5-2 16,-1-6 6-16,-9 0-4 15,0 0 0-15,23 0-13 16,-5-3-1-16,0-17-70 16,-18 1-144-16,0 6-233 15</inkml:trace>
  <inkml:trace contextRef="#ctx0" brushRef="#br1" timeOffset="-295794">8002 1182 599 0,'0'0'299'0,"0"0"-65"0,0 0-64 15,0 0-55-15,0 0-21 16,0 0-61-16,-51-32-13 15,51 32-10-15,0 14-10 16,0 30 0-16,0 26 3 16,0 23 3-16,0 12 9 15,0 6-10-15,10 5 2 16,-10-5 5-16,0 0-7 16,9-11 0-16,-9-16-5 15,0-15 2-15,14-21 1 16,-14-16-3-16,0-15 0 15,9-11-1-15,-9-6 2 16,9 0-5-16,0 0-4 16,0 0-58-16,0 0-82 0,0 0-300 15</inkml:trace>
  <inkml:trace contextRef="#ctx0" brushRef="#br1" timeOffset="-293067">8414 1520 513 0,'0'0'173'0,"0"0"-33"15,0 0-19-15,0 0-3 16,0 0-32-16,0 0-37 15,0 0 9-15,-9-3-38 16,41-6-11-16,4-3 15 16,6-2-23-16,8 5 13 15,-14 1 1-15,-3 5-13 16,-15-2 16-16,0 5-18 16,-4 0 0-16,-5 0 3 15,-9 0 2-15,9 0-6 0,-9 0 1 16,0 0-8-16,0 25 8 15,0 7 0-15,0 9 2 16,-18 0 14-16,-5 2-13 16,5-1 9-16,9-5-2 15,-1-2-10-15,10-3 6 16,0-3-6-16,0-3 0 16,0-11-2-16,19-6 6 15,-19-3-5-15,0-6 1 16,0 0-12-16,0 0-16 15,0 0-67-15,0-12-111 16,0-6-27-16,-19 7-82 16</inkml:trace>
  <inkml:trace contextRef="#ctx0" brushRef="#br1" timeOffset="-292814">8455 1724 352 0,'0'0'240'0,"0"0"-60"16,0 0-49-16,0 0-30 16,0 0-45-16,0 0-31 15,18-21 3-15,24 19 3 0,26-4-14 16,1 3 8 0,-10 1-18-16,1-2 4 0,-10 1-8 15,-22 3 0-15,4 0-6 16,-23 0-18-16,-9 0-138 15,0 0-162-15,0 9-315 16</inkml:trace>
  <inkml:trace contextRef="#ctx0" brushRef="#br1" timeOffset="-291033">9403 1141 324 0,'0'0'250'0,"0"0"-77"0,0 0-45 15,0 0 12-15,0 0-19 16,0 0-41-16,0-32-8 16,0 32-27-16,0 0-21 15,0 0-19-15,0 26 3 16,0 23-8-16,0 24 20 16,0 11-12-16,0 7 16 15,0 5-6-15,0 3-3 16,0-2 7-16,0-1-19 15,-19 1 2-15,5-7-5 16,5-9 6-16,9-13-6 0,0-16 0 16,0-17 0-16,0-9-1 15,0-14 7-15,0-6-6 16,0-4 0-16,0-2 0 16,0 0 3-16,0 0-2 15,0 0-1-15,0 0 7 16,0 0-4-16,0 0-1 15,0 0 1-15,0 0 1 16,0 0-8-16,0 0-19 16,0-5-75-16,0-4-62 15,0 3-113-15,0 4-149 16</inkml:trace>
  <inkml:trace contextRef="#ctx0" brushRef="#br1" timeOffset="-290419">10181 1511 531 0,'0'0'169'15,"0"0"-10"-15,0 0-23 16,0 0-26-16,0 0-7 16,0 0-39-16,-9-17-22 15,9 17-3-15,0 0-35 16,0 0 6-16,-28 20-10 16,-4 21 0-16,-5 14 1 0,-4 10-1 15,23 4 0-15,4 5-1 16,14-2 5-16,0-5-4 15,0-10 0-15,32-17-6 16,9-17 0-16,-4-12 4 16,4-11 2-16,-4 0 3 15,4 0-2-15,-13-14 8 16,-6-6-2-16,-3-4-5 16,-10-2 20-16,-9 3-8 15,0-1 10-15,0 1 16 16,-28 6-38-16,-13 5 4 15,-9 0-6-15,4 12-7 16,5 0 6-16,13 0-54 0,-4 0-67 16,32 9-148-1,0 0-233-15</inkml:trace>
  <inkml:trace contextRef="#ctx0" brushRef="#br1" timeOffset="-289167">11220 977 615 0,'0'0'195'0,"0"0"-42"0,0 0-44 16,0 0 8-1,0 0-41-15,0 0-16 0,0-8-9 16,0 8-26-16,0 0 6 15,0 8-17-15,0 22 14 16,0 14 22-16,-14 5-33 16,-4 12-3-16,18 15 15 15,-19 8-20-15,-3 6 15 16,22 7-11-16,0-1-4 16,0 1 0-16,0-1-5 15,0-9-2-15,0-8-2 16,0-10 5-16,13-13-7 15,-4-8 6-15,-9-20-4 0,10-10 0 16,-10-9 5 0,0-9-5-16,0 0 0 0,0 0 1 15,9 0 4-15,-9 0-5 16,0 0 0-16,0 0 6 16,0 0-6-16,0 0 5 15,0 0-5-15,0 0 2 16,0 0-10-16,0 0 2 15,0 0-15-15,0 0-12 16,0 0-30-16,0 0-24 16,0 0-39-16,0 0-135 15,18 0-154-15</inkml:trace>
  <inkml:trace contextRef="#ctx0" brushRef="#br1" timeOffset="-281036">11966 1374 392 0,'0'0'217'16,"0"0"-92"-16,0 0-3 16,0 0-33-16,0 0-10 0,0 0-29 15,0-126 9-15,-9 121-55 16,0 1 5-16,-19 4-9 15,-4 0 0-15,-5 0-7 16,-4 24 3-16,9 2 4 16,5 4-5-16,18 2 12 15,9-3-6-15,0 2-1 16,0 2 0-16,50 2-5 16,-4 3 9-16,-5-6-4 15,18 3 1-15,-17-2 4 16,-6-5-5-16,-13-4 0 15,-23-1 0-15,0-7-6 0,0 3-6 16,-23-5-15-16,-36-2 20 16,8-12-6-16,6 0 13 15,-6 0-2-15,19-6 5 16,5-14 4-16,8 1-7 16,10-3 1-16,-4-2 5 15,13-2-2-15,0-6-2 16,41-3-2-16,18-2 3 15,10 1-5-15,9 7 2 16,-19 12-5-16,-8 6 5 16,-24 4-87-16,-13 7-47 15,-5 0-61-15,-9 0-204 16</inkml:trace>
  <inkml:trace contextRef="#ctx0" brushRef="#br1" timeOffset="-280645">12579 1029 465 0,'0'0'209'15,"0"0"-33"-15,0 0-5 16,0 0-47-16,0 0-2 0,0 0-48 15,0-60-31 1,9 60-8-16,-9 0-22 0,0 11-6 16,10 38-7-16,-10 28 15 15,13 19 7-15,-4 9-3 16,1 6-15-16,-1 3 10 16,0-10-14-16,0-1 0 15,0-10 2-15,5-14 7 16,-14-13-8-16,9-18-1 15,-9-19 0-15,9-12-2 16,0-11 2-16,-9-6 0 16,0 0-3-16,0 0-11 15,0 0-24-15,0-3-46 16,0-17-173-16,0-4-163 16</inkml:trace>
  <inkml:trace contextRef="#ctx0" brushRef="#br1" timeOffset="-280209">13348 1415 569 0,'0'0'216'0,"0"0"-65"15,0 0-25-15,0 0-5 16,0 0-39-16,0 0-47 15,-36-88 8-15,36 88-29 0,0 0-9 16,0 0-5-16,0 0-3 16,0 0 1-16,0 14 1 15,0 13 1-15,0 0 3 16,0-1-3-16,0 3 0 16,0-3-2-16,45 4 6 15,6-2-4-15,8 1 0 16,-8 1 8-16,8 2-7 15,-9 0-1-15,-13 1 0 16,-5-2-5-16,-14-5 14 16,-8-5-9-16,-10-4 0 15,0-8 3-15,0-1-12 16,-10-4 10-16,-40-4-1 16,-28 0 9-16,10 0-3 15,-24-6-12-15,23-9-11 0,24-7-94 16,3-2-52-16,24-7-94 15,18-8-84-15</inkml:trace>
  <inkml:trace contextRef="#ctx0" brushRef="#br1" timeOffset="-280116">13348 1415 561 0</inkml:trace>
  <inkml:trace contextRef="#ctx0" brushRef="#br1" timeOffset="-280068">13348 1415 561 0,'128'-168'173'0,"-50"152"-41"0,14 6-65 0,-14-1-36 15,13 5-27 1,-45 6-4-16,-14 0-171 0</inkml:trace>
  <inkml:trace contextRef="#ctx0" brushRef="#br1" timeOffset="-97655">6867 1467 507 0,'0'0'155'15,"0"0"12"-15,0 0-29 16,0 0-26-16,0 0-16 16,0 0-38-16,18-46-13 15,-9 46 0-15,-9-3-13 16,14 0-6-16,-14 3-8 0,0 0-14 15,0 0 0 1,0 0-4-16,0 0-10 0,0 0 7 16,0 6-19-16,0 20 22 15,0 3 5-15,0 3-3 16,0-2 0-16,0-2-2 16,0-5 0-16,-14-2 1 15,14 0-1-15,0-7 0 16,0-2 0-16,0 0-12 15,0-6 7-15,0 0-6 16,14-4-1-16,-14 1 7 16,18-3-6-16,-9 0 11 15,10 0-1-15,4 0 3 16,-5 0 2-16,0 0-4 0,5 0 0 16,-14-11 4-16,9-5-2 15,1-4-1-15,13 3 2 16,-14-4 0-16,-9 1 5 15,0 0 0-15,-9 5 1 16,0 3 19-16,0 4-9 16,0 4 9-16,0 2 4 15,0 2-22-15,0 0 4 16,0 0-12-16,0 0 2 16,0 0-8-16,0 0-3 15,0 0 0-15,0 18-5 0,0 19 10 16,0 15 2-1,0 4 0-15,0 0 2 16,0 5-3-16,0-6 2 0,0 1-1 16,0-7 0-16,0-2-79 15,-18-3-109-15,0-9-217 16</inkml:trace>
  <inkml:trace contextRef="#ctx0" brushRef="#br1" timeOffset="-55940">6720 552 301 0,'0'0'273'16,"0"0"-123"-16,0 0 5 15,0 0-28-15,0 0-27 16,0 0-30-16,0 0-32 15,0-4-2-15,0 4-28 16,0 0-2-16,0 25-6 16,0 9 8-16,0 10 34 0,0 2-15 15,0-2-18-15,0-3 15 16,0-9-23-16,0-6 6 16,0-8 0-16,0-10-4 15,9-5 1-15,-9-3-2 16,0 0 1-16,0 0 33 15,0 0 1-15,0 0-6 16,0-17 6-16,0-18-34 16,9-6 9-16,-9-8-12 15,0-6 0-15,0-7 1 16,10 0 0-16,-1 1-1 16,0 3 0-16,-9 8 5 15,0 6-5-15,0 18 0 0,0 11-1 16,14 10-5-16,-14 5 5 15,0 0-8-15,18 0-3 16,0 0-27-16,14 20 30 16,5 11 4-16,-5 6-6 15,-14-3 8-15,-9-2-7 16,1 1 7-16,-10-7-4 16,0 3-7-16,0 0-5 15,-28-3-22-15,-22 1-15 16,9-7-23-16,4-5-34 15,19-4-17-15,-5-6-18 16,14-5-59-16,9 0-62 0</inkml:trace>
  <inkml:trace contextRef="#ctx0" brushRef="#br1" timeOffset="-54051">7123 176 369 0,'0'0'218'16,"0"0"-80"-16,0 0-10 16,0 0 0-16,0 0-37 0,0 0-36 15,0-54-7-15,0 46-26 16,0-1-12-16,18 3 12 15,-9-2-18-15,23-2 9 16,-4-1-8-16,13 0 0 16,9-1 2-16,10 0-7 15,9 1 0-15,-1 2 1 16,-17 0 4-16,-24 6-5 16,-9 0 0-16,-4 3 2 15,-14 0-8-15,0 0 6 16,0 0-6-16,0 0 5 15,-14 0-20-15,-13 6 12 16,0 6-2-16,4-3-26 16,4-4 29-16,1 1 2 0,-5 0 6 15,23-6-1-15,-9 3 6 16,9-3-5-16,0 0 0 16,0 2 4-16,0 8-10 15,-9 12 6-15,9 14-1 16,-9 16-3-16,9 7 8 15,-9 7 3-15,9 2 12 16,0-4-14-16,0-6 18 16,0-11-17-16,0-5-4 15,0-8 5-15,0-8-1 16,0-6-6-16,0-9 0 16,0-3 4-16,0-8 1 0,0 0-5 15,-23 0 5-15,4 0 12 16,1-13-13-16,-5-7 1 15,14 3-5-15,0 2 5 16,9 7-8-16,0 0 3 16,0 7 0-16,0 1-2 15,0 0 0-15,0 0 0 16,0 0-2-16,9-6-3 16,32 0 3-16,-4-6 4 15,-5 0 0-15,9 0-1 16,-4-4 6-16,-5-5-5 15,-5 0 2-15,-9 4 3 16,5 5 3-16,-23 3 1 16,9 4 2-16,-9 1 26 15,0 2-14-15,0 2 2 0,0 0-11 16,0 0-11-16,0 0-6 16,0 0 1-16,0 6-11 15,0 17 8-15,0 9 9 16,0-6-4-16,10-3 0 15,-1 1 2-15,0-13-6 16,5-1 4-16,-5-9 0 16,-9-1 0-16,9 0 7 15,0 0-7-15,0 0 1 16,10-5 0-16,4-15 4 16,-14-4-4-16,9 1 0 15,-9 4-1-15,14-3 1 0,-14 11-1 16,0 2 0-1,10 9-2-15,-10 0-1 0,14 0-3 16,4 3 6-16,-4 17-3 16,-5 4-2-16,-9-3 5 15,10-5-1-15,-5-4-4 16,-5-8 1-16,0-2 4 16,0-2 0-16,-9 0 2 15,0 0 3-15,9 0 4 16,-9-20-9-16,0 2 5 0,0-4-7 15,0 0 2 1,0-1 0-16,-27 5 4 16,18 4-4-16,-14 2 0 0,13 10 0 15,1-2-1 1,0 4 0-16,-14 0-15 0,14 16 12 16,0 15-4-16,0 4 10 15,9-3-2-15,0-6 0 16,0-5-3-16,27-7-3 15,-4-8 1-15,-5-6 5 16,-8 0-6-16,13 0 6 16,-14-8 0-16,0-22 5 15,0-8-1-15,0-2 0 16,-9-7-1-16,0-3 1 16,0-1 23-16,0-5-25 0,-9-3 8 15,0 4 2-15,-9 8-8 16,4 12 7-16,5 14-11 15,-1 13 4-15,10 8-2 16,0 0-2-16,0 0-1 16,0 29-13-16,0 21 14 15,10 11 0-15,22 9 0 16,4-6 0-16,6-2-7 16,-1-10 6-16,4-17 1 15,-3-9-2-15,8-11-7 16,-13-12 5-16,-5-3 4 15,-5 0 0-15,5 0 2 16,-4-21 4-16,-19-5-6 0,5-6 3 16,-14-6 0-1,0-3 1-15,0 0-4 0,-23 7 0 16,-5 8 1-16,-4 5 2 16,5 9-3-16,4 9 0 15,4 3-5-15,1 0 3 16,18 21-14-16,0 20 16 15,0 6-1-15,0-3 3 16,0 5-2-16,37-12 0 16,-5-8 0-16,-5-10-3 15,5-9 3-15,-13-6 0 16,13-4-4-16,-5 0 10 16,-9-4-6-16,5-16 2 0,-4-6 0 15,-10-1 8-15,-9-5-10 16,0-2 0-16,0 3 18 15,0 3-16-15,0 10 9 16,0 7-8-16,0 8 4 16,0 3-9-16,0 0 2 15,0 12-11-15,23 20 2 16,13 6 11-16,6-1-2 16,-6-1 0-16,5-7 4 15,1-3-9-15,-6-2 5 16,15-7-10-16,-10-6 2 15,-5-1-38-15,-4-10-40 16,-13 0-26-16,-10 0-58 16,-9 0-76-16,0-16-359 0</inkml:trace>
  <inkml:trace contextRef="#ctx0" brushRef="#br1" timeOffset="-53844">8720 262 559 0,'0'0'157'0,"0"0"-18"15,0 0 20-15,0 0-36 16,0 0-50-16,0 0-17 16,0-43-23-16,0 43-28 15,0 0 2-15,0 17 5 16,10 19-3-16,-10 1-6 16,0 10 8-16,0 2-10 0,-19 1-1 15,-8-5-36 1,4-9-163-16,-4-6-224 0</inkml:trace>
  <inkml:trace contextRef="#ctx0" brushRef="#br0" timeOffset="-16034">2692 3847 695 0,'0'0'177'16,"0"0"-16"-16,0 0-16 16,0 0-58-16,0 0-59 15,0 0-28-15,0 0-1 16,0 31 1-16,-27 2 4 15,-15 3 4-15,10-5-5 16,-4 5-3-16,17-2-19 16,-3-1-153-16,22-4-97 0,0-3-215 15</inkml:trace>
  <inkml:trace contextRef="#ctx0" brushRef="#br0" timeOffset="-15527">3402 3673 789 0,'0'0'159'16,"0"0"-23"-16,0 0-5 0,0 0-75 15,0 0-48-15,0 0-8 16,0 49-4-16,0 9 4 15,9 7 5-15,-9-1-3 16,0 0 3-16,13 0-5 16,-13-9 0-16,0-8 2 15,0-18 3-15,0-14-4 16,0-13-1-16,0-2 0 16,0 0 19-16,0 0-10 15,0-32 59-15,-13-11-40 16,-6-15-21-16,19-18 8 15,0-9-12-15,0-11 1 16,0 0-2-16,19 5-2 16,4 12 0-16,-5 23-2 0,-9 22 7 15,-9 19-7 1,9 13 2-16,0 2-9 0,23 0 5 16,19 0-18-16,8 17 17 15,10 15 4-15,-10 6-23 16,-13 2 10-16,-14 2-10 15,-23-7-7-15,-9-3 10 16,0-3-11-16,-27 0-10 16,-23 1-18-16,-19-8-43 15,9 2-38-15,1-7-35 16,18-8-149-16</inkml:trace>
  <inkml:trace contextRef="#ctx0" brushRef="#br0" timeOffset="-19643">1342 3640 520 0,'0'0'169'0,"0"0"-20"15,0 0-15-15,0 0-16 16,0 0-20-16,0 0-29 15,0 0 1-15,0-3-24 16,0 3-11-16,0 0 8 16,0 0-28-16,0 0-5 15,0 0-4-15,0 0-6 16,0 3-1-16,0 27-6 16,-9 14 7-16,-5 8 2 15,14 3-2-15,0-3 0 16,0-4-1-16,41-11 2 15,9-8-4-15,19-8 0 16,0-14-4-16,-1-7 3 16,10 0 3-16,-9-10 1 0,-10-19 10 15,-8-9-8-15,-33-6 8 16,14-9 10-16,-32-8-1 16,0-3 23-16,0 3-23 15,-18 6-7-15,-23 10 4 16,-19 17-14-16,1 10 5 15,-1 9-7-15,0 9-2 16,10 0-6-16,4 0 5 16,14 15-14-16,5 14-21 15,4 9-63-15,14 6-32 16,9 3-109-16,0-1-197 16</inkml:trace>
  <inkml:trace contextRef="#ctx0" brushRef="#br0" timeOffset="-16577">1291 3089 503 0,'0'0'154'15,"0"0"-15"-15,0 0-34 0,0 0-53 16,0 0 8-16,0 0-20 15,-100-9-11-15,81 9-2 16,1 0 9-16,-14 0-7 16,5 0-15-16,-15 4-5 15,15 10-9-15,4 4 6 16,5-1-9-16,9 3 3 16,-1 6 0-16,1 0-4 15,9 4 8-15,0 2-4 16,0 4 0-16,0 1 2 15,0-2-4-15,0 0 2 16,0-3 0-16,0-1 0 16,0 5 4-16,0 1 1 0,9 5 1 15,10 1 0-15,-19 1 11 16,9 0-12-16,0-6 0 16,5-3 4-16,-14-6-9 15,9 1 7-15,-9-8 0 16,0-1-5-16,0-4 13 15,0 1-13-15,0 0 2 16,9-7 3-16,-9-2-5 16,9-7 5-16,-9 2-7 15,0-4 2-15,0 0-1 16,0 0-1-16,0 0 0 16,9 3-2-16,-9-1 8 0,9 2-7 15,24 4 1-15,3-8-34 16,24 0-70-16,22 0-96 15,14 0-86-15,-4 7-292 16</inkml:trace>
  <inkml:trace contextRef="#ctx0" brushRef="#br0" timeOffset="-13823">4006 3205 494 0,'0'0'227'0,"0"0"-73"16,0 0-42-16,0 0 5 15,0 0-30-15,0 0-38 16,0-102-45-16,27 97 0 15,24-1-8-15,8 0 2 16,-9 4 2-16,10-2-1 16,-23 4 4-16,4 0-3 15,-32 0 0-15,0 0 0 0,0 0 2 16,-9 0-1-16,0 0 3 16,0-3-2-16,0 3-1 15,0 0-2-15,0 0-8 16,0 0-5-16,-18 23 5 15,-10 21 9-15,-4 16 5 16,14 6-4-16,9 4 4 16,-14 0-3-16,23-3-2 15,0-3 1-15,0-12 2 16,0-2-3-16,-9-15 2 16,9-9-2-16,0-8 4 0,-9-10-6 15,0-8 2-15,-10 0-9 16,-13 0 2-16,-9 0 7 15,14 0 8-15,-1-6-8 16,14-2 5-16,5 6-1 16,9-4-4-16,0 2-8 15,0-1 2-15,23-4-14 16,14 0 10-16,22-6 4 16,1 4 6-16,-1-4-1 15,-8 1 3-15,-1-4-2 16,-23 1 4-16,1-3 1 15,4-2 1-15,-23 6 9 16,9 4-1-16,-18 3 18 16,0 6-13-16,0 3-4 15,0 0-14-15,0 0-1 0,0 0-16 16,0 24-5-16,0 10 21 16,0 7 2-16,0 0-2 15,0-3 1-15,0-6 0 16,0-9 0-16,0-11-1 15,14-6 0-15,-14-6 4 16,9 0 0-16,-9 0 2 16,19 0 3-16,-10-20 4 15,23-6-10-15,-23-1-3 16,9 4 0-16,-9 2 4 0,14 7-4 16,-14 4 0-1,1 10-4-15,-1 0 4 0,9 0-22 16,5 26 15-16,-5 10 2 15,-9 2-8-15,10-3 5 16,4-6-34-16,-5-7 7 16,0-9 3-16,-4-8 0 15,4-5 21-15,1 0 10 16,-10 0 1-16,14-18 9 16,-14-10-7-16,-9-3 1 15,0-1 16-15,0-1 2 16,0 1 19-16,-9 0-4 15,-23 8-19-15,13 3 15 16,1 10-18-16,-14 5-9 16,14 6-5-16,-5 0-13 0,4 12 13 15,1 21 0-15,-5 10-1 16,23 4 1-16,0-1 0 16,0-5-5-16,23-11 1 15,-5-10-21-15,1-14-12 16,13-6 26-16,-14 0 9 15,14-6 2-15,-4-24 3 16,-19-4-2-16,14-13 13 16,-14-5-1-16,0-7 23 15,0-8-2-15,0-3-24 16,-9 0 12-16,0 3 1 16,0 6 2-16,0 17 2 0,0 12-3 15,0 17 1-15,-9 7-1 16,9 8-21-16,-9 0-3 15,0 17-16-15,0 32 2 16,-5 19 12-16,5 7 4 16,9 1-2-16,0-3 0 15,0-5 3-15,32-13-7 16,-5-5 0-16,5-16-19 16,-13-4-6-16,-1-16-19 15,14-8 20-15,-14-6 14 16,1 0 14-16,3 0 3 15,-3-14-1-15,-10-10 0 16,0-5 7-16,-9 0-7 0,0-6 2 16,0-1 14-1,-9 5-8-15,0 4 7 0,-19 7-2 16,15 8-3-16,-6 6 2 16,19 4-14-16,-9 2-1 15,9 0-9-15,-9 33-7 16,9 13 17-16,0 6 0 15,0 4 0-15,0-7-1 16,37-9 1-16,4-10-8 16,9-10-8-16,0-8-8 15,-13-9 17-15,4-3 5 16,-13 0 2-16,4-9 7 16,-5-11-5-16,-4-8-2 15,-5-5 10-15,-8-3-6 0,-10 4 13 16,9 9-1-16,-9 8 5 15,0 10 16-15,0 5-25 16,0 0-8-16,0 0-4 16,0 0-26-16,9 23 14 15,0 9 10-15,5 0 4 16,4 3 3-16,0-6-5 16,5-2-4-16,5-4 2 15,4-2-32-15,-5-4-18 16,1-6-33-16,4-1-68 15,-14-10-37-15,-9 0-64 16,-9 0-222-16</inkml:trace>
  <inkml:trace contextRef="#ctx0" brushRef="#br0" timeOffset="-13622">5631 3681 415 0,'0'0'81'15,"0"0"96"-15,0 0-17 16,0 0-48-16,0 0-5 15,0 0-37-15,-69-84-34 16,60 84-36-16,0 20 9 16,-19 18 1-16,5 6-9 15,5 8-1-15,0 2 7 16,4-6-7-16,-4-1-14 16,18-9-152-16,0-7-200 0</inkml:trace>
  <inkml:trace contextRef="#ctx0" brushRef="#br0" timeOffset="-13231">5773 3702 384 0,'0'0'185'0,"0"0"-66"0,0 0 23 15,0 0-21-15,0 0-45 16,0 0-29-16,-14-3-14 16,14 3-19-16,0 0 1 15,32 0-8-15,9 0 4 16,14-3 9-16,5-3-17 0,-10 3 5 16,0-3-8-1,-9 3-34-15,-13 0-193 0,-10-6-195 16</inkml:trace>
  <inkml:trace contextRef="#ctx0" brushRef="#br0" timeOffset="-12751">6166 3290 491 0,'0'0'221'0,"0"0"-59"16,0 0-33-16,0 0-56 16,0 0-9-16,0 0-56 0,28-68-2 15,22 61 0-15,-9 1-2 16,-4 2-3-16,-5 4 1 16,-5 0 1-16,5 0-5 15,-22 0 2-15,-10 0 0 16,0 0-1-16,9 0 4 15,-9 0-3-15,9 25 7 16,-9 4 15-16,9 7 3 16,-9 9-14-16,0 7 2 15,0 4 4-15,14-1-13 16,-14 1 9-16,0-7-11 16,9-2 1-16,-9-10-1 0,9-7 0 15,0-12-2-15,-9-10 0 16,0-5 3-16,0-3-3 15,0 0 1-15,0 0 4 16,0 0 16-16,0 0-7 16,0 0 17-16,0 0-17 15,0 0-14-15,-18-3-2 16,-5 1-59-16,14-2-126 16,-9 4-82-16,18-6-203 15</inkml:trace>
  <inkml:trace contextRef="#ctx0" brushRef="#br0" timeOffset="-11958">6322 3422 104 0,'0'0'333'0,"0"0"-230"16,0 0-5-16,0 0 17 0,0 0-54 16,0 0-11-16,0 0-1 15,-18-97-29-15,18 91 16 16,-10 4-21-16,10 2-5 15,0-3 16-15,0 0-5 16,0-5 6-16,0-2-11 16,10-2-12-16,8 4 6 15,14-4-9-15,-5-1 13 16,5 2 5-16,-4 0-12 16,-19 5 15-16,5 1 14 15,-5 1-1-15,0 2 14 16,-9-3-8-16,9-2-7 15,-9-2-6-15,9 0-13 16,-9 6 16-16,0 3-8 16,0 0-14-16,0 0 6 0,0 0-15 15,0 0-11-15,0 15 3 16,0 24-9-16,0 16 17 16,0 9 3-16,0 3 3 15,-9 3-7-15,-9-1 1 16,-5-1 0-1,5-4 2-15,-1 0 2 0,-3-8-3 16,3-10-1-16,10-14 3 16,0-8-3-16,9-7 0 15,-9-5 0-15,9-9 1 16,-9-1 0-16,9-2-1 16,-14 0 6-16,5 0-2 0,-10 0 3 15,-13 0-7-15,5 0 3 16,-5-5-4-16,4-1 5 15,10 3-4-15,9-2 0 16,9 5 3-16,0-3-6 16,0 3 3-16,0 0-6 15,0 0 5-15,27-6-11 16,15 0 9-16,17-7-3 16,10 2 4-16,9-1-2 15,-10-2-26-15,19-4-26 16,-18 0-35-16,-19 0-39 15,-9-1-76-15,-22 5-169 16</inkml:trace>
  <inkml:trace contextRef="#ctx0" brushRef="#br0" timeOffset="-11386">6638 2850 450 0,'0'0'179'0,"0"0"-16"0,0 0-28 16,0 0-20-16,0 0-8 15,0 0-59-15,-9-100 6 16,27 89-39-16,5-1-9 16,4 3 18-16,5 1 0 15,-13-1 5-15,-1 3 3 16,5 0-13-16,-14 1 12 16,9 5-10-16,-18 0-14 15,0 0 9-15,9 0-16 16,1 11-6-16,3 36 6 15,6 20 3-15,-1 17 18 0,5 16-3 32,-14 5-10-32,0 6 11 0,0-1-18 0,-9-2 2 15,0-2 0 1,0-5 2-16,0-1-5 0,0-13 0 16,9-8 1-16,1-6-3 15,-10-6 3-15,9-3-1 16,5-11 1-16,-5-13 4 15,-9-8-7-15,0-17 2 16,0-6-3-16,0-3 1 16,-9-4-6-16,-42 4-2 15,-8-3 2-15,-1 1-90 16,10-4-72-16,13 0-186 16,14 0-543-16</inkml:trace>
  <inkml:trace contextRef="#ctx0" brushRef="#br0" timeOffset="-9120">8405 2967 466 0,'0'0'192'16,"0"0"-50"-16,0 0-17 15,0 0-13-15,0 0-71 0,0 0 28 16,0-21-20-1,0 18-14-15,0 3 5 0,0-6-24 16,0 0-2-16,-37 0-14 16,-4 6-6-16,0 0 6 15,-19 0-5-15,24 0 5 16,-15 0 1-16,33 0-1 16,-5 0 0-16,14 4-3 15,9 2-4-15,0 2 7 16,-9 7 0-16,9 14 0 15,-19 12 0-15,10 11 0 16,-5 12 0-16,-4 12-1 16,9 7 6-16,0 6-5 0,-9 5 5 15,18 2-3 1,0-3 11-16,0-11-8 0,0-9-2 16,0-12 3-16,9-11 3 15,18-13-3-15,-9-5-6 16,15-11 4-16,-15-10-2 15,5-1 0-15,4-10-2 16,1 0 19-16,4 0-17 16,9 0 13-16,-14 0-11 15,1-10 0-15,-14 8-3 16,-5 2-1-16,-9 0-24 16,9 0-119-16,-9 0-152 0,0 0-143 15</inkml:trace>
  <inkml:trace contextRef="#ctx0" brushRef="#br0" timeOffset="-8552">8789 3708 679 0,'0'0'166'15,"0"0"-25"-15,0 0 34 0,0 0-79 16,0 0-47-16,0 0-49 16,0 0 0-16,0 20 0 15,0 29 6-15,0 7 5 16,9 0 12-16,5-2-22 16,-5 2 11-16,-9-1-10 15,9-5 2-15,-9-12 1 16,10-12-5-16,-1-15 0 15,-9-5-1-15,0-6 12 16,0 0-10-16,0 0 12 16,0 0 11-16,0-10 51 15,0-20-34-15,0-11-29 16,0-9-6-16,0-5 4 16,-19-12-10-16,10-12 0 15,0 0 2-15,-5 1-6 16,5 8 4-16,0 11 0 15,9 15-3-15,-9 15 12 0,9 12-9 16,0 11 0-16,0 6-3 16,0 0-3-16,0 0-6 15,27 0-15-15,33 20 25 16,8 10-10-16,-8 8 9 16,-10-4-5-16,-18 7-13 15,-22-2 16-15,-10-4-30 16,0-3-1-16,0 0 8 15,-33-7-40-15,-12 1-12 16,4-8-44-16,-1 0-53 16,24-7-35-16,0-8-100 0</inkml:trace>
  <inkml:trace contextRef="#ctx0" brushRef="#br0" timeOffset="-6900">9334 3378 283 0,'0'0'216'16,"0"0"-93"-16,0 0-16 15,0 0 15-15,0 0-53 16,0 0-4-16,-78-156-16 16,78 145-38-16,0-3 10 0,28 5-21 15,13-3 0-15,4 4 1 16,-3-1 5-16,-10 3-5 15,-5 2-1-15,-18 2 2 16,-9 2-3-16,0 0 1 16,0 0 0-16,0 0-1 15,0 0 1-15,0 2 0 16,0 28 1-16,0 11 11 16,0 3 13-16,0 6-19 15,0 5-2-15,0 3 4 16,0 4-4-16,10-5 2 15,12 0-4-15,-12-8 4 0,8-11-5 16,-9-9-1-16,-9-12 0 16,0-7 0-1,0-8 3-15,0-2-3 0,0 0 0 16,-18 0 1-16,-33 0 7 16,15 0-7-16,4 0 1 15,23-2 2-15,-1-2-1 16,10-2 3-16,0 4-6 15,0-8 4-15,0 0-10 16,19-5 3-16,13-6 3 16,4 1 4-16,-4-1 1 15,5-2-5-15,-5 2 0 16,-4 0 5-16,-19 8 0 0,14 0-4 16,-23 11-1-1,9-1 12-15,-9 3-7 0,0 0-10 16,0 0-4-16,9 20 0 15,0 10-2-15,9-2 14 16,5-2-3-16,-4-1 0 16,-10-8 8-16,14-2-8 15,-14-7 0-15,0-2 1 16,0-6-1-16,-9 0 5 16,9 0-4-16,0 0 5 15,14-12 5-15,-4-11-8 16,-1-3-3-16,-9 2 3 15,5 1-4-15,-5 8 1 16,0 4 0-16,-9 8-1 16,0 3 3-16,9 0-5 15,10 0-3-15,3 3-6 16,6 18 6-16,4 2 6 0,-5 0 0 16,5-2-3-16,5-10 8 15,4-2-5-15,-4-9 0 16,-5 0 4-16,-5 0-3 15,-4 0 2-15,-14-17-3 16,1-11 6-16,-1 2 3 16,-9-2-9-16,0-4 0 15,0 2 6-15,-19 1 2 16,-22 6-6-16,14 8-1 16,-5 8 8-16,4 7-2 0,5 0-14 15,-4 0 5 1,18 13 2-16,-10 19-9 0,19 3 9 15,0 1 0-15,10-2-1 16,17-5 9-16,14-8-8 16,-4-10 0-16,-14-4 1 15,4-7-7-15,5 0 8 16,-13 0-2-16,-1-30 8 16,5-8 4-16,-14-6-12 15,0-5 3-15,-9-7-2 16,0-8 15-16,0-3 1 15,-32-5 4-15,14 1 6 16,-1 16-26-16,-3 17 17 16,3 17 0-16,19 19-8 15,-9 2 3-15,9 0-13 0,0 20-22 16,0 32 14-16,0 19 8 16,0 7 3-16,18 1-3 15,24-6 3-15,8-6-9 16,9-8 6-16,1-13 0 15,9-14 1-15,-10-11 0 16,1-12-2-16,-15-9-6 16,6 0 2-16,-10-9 1 15,-4-15 4-15,-5-8 0 16,-14-5 7-16,-18-5 1 16,0-1-7-16,0-1-1 15,0 3 7-15,0 12 1 0,-28 11-8 16,-4 10 5-16,23 5-5 15,-9 3-7-15,-5 0 3 16,23 23-7-16,-9 15 11 16,9 9 3-16,0-1-2 15,9-2-1-15,51-3 0 16,-10-9-12-16,19-12 9 16,-1-9-9-16,-8-11-12 15,-10 0 21-15,-9 0 0 16,-13-22 3-16,4-13 8 15,-23-7-5-15,0-4 6 16,-9-3-9-16,0 5 2 16,0 3 18-16,-9 12-9 0,0 11 5 15,-5 10 9-15,14 8-21 16,0 0-4-16,0 0-10 16,0 35-1-16,23 9 5 15,14 5 6-15,13-2 0 16,9-4 0-16,-8-1 7 15,8-8-9-15,1-8 2 16,-1-2-16-16,1-9-21 16,-14-4-61-16,-14-2-56 15,-5-7-35-15,-27-2-65 16,0 0-52-16</inkml:trace>
  <inkml:trace contextRef="#ctx0" brushRef="#br0" timeOffset="-6705">11723 3503 206 0,'0'0'126'0,"0"0"43"15,0 0-11-15,-59-154-28 16,45 133 6-16,5 12-36 16,0 7-18-16,9 2-5 15,0 0-65-15,0 0-12 16,0 23-9-16,0 17 9 16,-19 13 2-16,10 5-2 15,-23 5 0-15,14-3 1 16,0 1-1-16,4-8-103 15,14-9-141-15,0-11-268 16</inkml:trace>
  <inkml:trace contextRef="#ctx0" brushRef="#br0" timeOffset="-6427">11879 3521 521 0,'0'0'208'16,"0"0"-118"-16,0 0 28 0,0 0-39 16,0 0-73-1,0 0 14-15,137-27-18 0,-77 24 9 16,8 1-11-16,1-1 5 15,-9 3-13-15,-10 0-9 16,-9 0-168-16,-32 0-129 16</inkml:trace>
  <inkml:trace contextRef="#ctx0" brushRef="#br0" timeOffset="-6222">12085 3349 427 0,'0'0'182'0,"0"0"-33"0,0 0 5 16,0 0-14 0,0 0-92-16,0 0-27 0,-18-28-21 15,18 38-1-15,9 19 1 16,0 9 2-16,14 6-1 16,-14 3 4-16,0 5-2 15,9 0-6-15,-8-2-92 16,12-6-237-16</inkml:trace>
  <inkml:trace contextRef="#ctx0" brushRef="#br0" timeOffset="-5971">12657 3243 452 0,'0'0'230'0,"0"0"-60"0,0 0 2 15,0-157-32-15,0 143-18 16,0 8-58-16,0 6-12 16,0 0-52-16,0 8-7 15,-9 34-5-15,9 13 9 16,0 15 3-16,0 3 3 16,0 5 4-16,0-2-7 15,0-3 0-15,18-6-76 16,5-5-151-16,5-8-291 15</inkml:trace>
  <inkml:trace contextRef="#ctx0" brushRef="#br0" timeOffset="-5766">13202 3696 690 0,'0'0'184'0,"0"0"-65"15,0 0-27-15,0 0-81 16,0 0 0-16,0 0 29 16,-147 166-37-16,65-99 10 15,-23 3-13-15,-5 6-43 16,-18 2-488-16</inkml:trace>
  <inkml:trace contextRef="#ctx0" brushRef="#br0" timeOffset="-1208">13833 3396 279 0,'0'0'229'16,"0"0"-105"-16,0 0-11 15,0 0-6-15,0 0-10 16,0 0-32-16,0 0-15 16,10 0 5-16,-10 0-16 0,0 0 11 15,9 0-7-15,-9-4-14 16,9 4 17-16,-9-2-21 15,9-2-3-15,5 4 10 16,-14-6-32-16,9-2 16 16,0-1-15-16,-9-2 4 15,9 5-6-15,0 6 1 16,1 0-5-16,3 0 3 16,6 3-14-16,-1 23 14 15,5 9-2-15,-14 10 2 16,0 0-4-16,0-4 6 15,-9-10 0-15,0-10-7 0,0-9 8 16,0-9-1-16,0 0 0 16,0-3 1-16,9 0 15 15,-9 0-16-15,10 0 9 16,-1-23-7-16,14-10 4 16,4-1-7-16,-4-4 1 15,14-3 0-15,-5 3 0 16,-5 6 0-16,-9 12 0 15,5 5-2-15,-23 12-1 16,9 3 0-16,10 0-2 16,-1 3-2-16,14 23-6 15,-4 3 12-15,-5 1 1 16,-14 3-4-16,9-7 4 0,-18-7-4 16,9 4-11-1,-9-8-59-15,14 2-41 0,-14-1-65 16,0-8-78-16,0-5-242 15</inkml:trace>
  <inkml:trace contextRef="#ctx0" brushRef="#br0" timeOffset="-991">14644 3424 409 0,'0'0'180'0,"0"0"-79"15,0 0 6 1,0 0-41-16,0 0-39 0,0 0-8 16,87-26-17-16,-46 20 4 15,-5 0-3-15,15 0-1 16,8 1-4-16,1-1-22 16,8-3-198-16,1-2-273 15</inkml:trace>
  <inkml:trace contextRef="#ctx0" brushRef="#br0" timeOffset="-686">15294 3092 462 0,'0'0'163'0,"0"0"-7"0,0 0-8 16,0 0-32-16,0 0-24 15,0 0-40-15,0-26-34 16,0 26-13-16,0 6-5 16,0 20 0-16,0 12 15 15,0 0-13-15,0 5 14 16,0 1-7-16,-9 0-9 16,9 0 8-16,0 3-7 15,0-4-1-15,0-9 2 16,0-1 3-16,0-12-10 15,0-7-22-15,0-6-108 0,0-3-50 16,0-4-78 0,0-1-316-16</inkml:trace>
  <inkml:trace contextRef="#ctx0" brushRef="#br1" timeOffset="532402">6569 2182 881 0,'0'0'98'0,"0"0"-26"15,0 0-5-15,0 0-18 16,0 0 6-16,0 0-34 15,0 0-9-15,-37-12-9 16,37 12-3-16,0 0-1 16,0 0-1-16,37 0-20 15,41 0 22-15,32 0 9 16,9 12-9-16,0 0 8 0,-9-2-8 16,-14 3 1-16,-5-4 1 15,-31-1-1-15,-14-5 4 16,-14 3-4-16,-23-6 0 15,-9 0 10-15,0 0 6 16,0 0 3-16,0 0 5 16,0 0-9-16,-9 0 2 15,-33 0-4-15,-26 0-3 16,-19 0-8-16,-5-9-2 16,-4 4-1-16,5-4 3 15,13 3-3-15,9 0 1 16,19 2-1-16,22 4-2 0,19-2-2 15,9 2 1-15,0 0 2 16,0 0-4-16,0 0-7 16,9 0-3-16,28 0-8 15,32 0 8-15,13 0 13 16,14 6 3-16,5 0-1 16,9 0 0-16,-14-3 1 15,14-3-1-15,-42 0 5 16,-8 0-4-16,-33 0 1 15,-18 0-1-15,-9 0 2 16,0 3-1-16,0-3-1 16,0 0 3-16,0 0 10 15,-54 0-4-15,-29 0 5 16,-13 0-10-16,-14 0-5 16,-9 0 3-16,9 0-3 0,14 0 2 15,18 0-1-15,19 0-1 16,27 0 5-16,23 0-5 15,-1 0-1-15,10 0 1 16,0 0 0-16,0 0-2 16,19 0-4-16,40 0-16 15,10 0 21-15,23 0-1 16,-15 0 2-16,10 0-1 16,-4 0 1-16,-5 0 1 15,-10 0-1-15,-8 0 1 16,-24 0 1-16,-22 0-2 15,-14 0 1-15,0 0-1 0,0 0 1 16,0 0-1-16,-32 0 0 16,-37 0 4-16,-18 0-4 15,-23 0 2-15,-9 0-2 16,10 0 2-16,22 0-2 16,36 3 3-16,24 0-3 15,18-3-1-15,9 0-1 16,0 0 1-16,45 0-8 15,38 2 9-15,22-2 1 16,32 0 2-16,-8 0 5 16,-1 0-1-16,-18-5 0 15,-42-4 0-15,-17 6-5 16,-33-3 0-16,-18 6-2 0,0 0-3 16,0 0-12-16,0 0-32 15,-18 0-96-15,-24 0-91 16,6 0-201-16</inkml:trace>
  <inkml:trace contextRef="#ctx0" brushRef="#br1" timeOffset="534740">4647 601 480 0,'0'0'105'16,"0"0"-61"-16,0 0 45 15,0 0 9-15,0 0-11 0,0 0-19 16,0 0-15-16,0 0 1 16,0 0-5-16,0 0-2 15,0 0-6-15,-10 0-17 16,-31 0-1-16,-27-15-15 16,-42 2-5-16,-37-2-6 15,-40 2 4-15,-51 2-1 16,-46-1 0-16,-23 0 3 15,-9 2 1-15,19 3-4 16,40 1 0-16,51 6-3 16,28 0 2-16,41 0 1 15,18 0 1-15,22 0 3 16,-3 3-4-16,-10 3 0 16,5-2 0-16,-24 1-2 0,10 0 2 15,0 1 0-15,0-3 1 16,19 0 3-16,22 1-4 15,0-2 0-15,28 4 1 16,31-4-4-16,10-2 3 16,9 0 0-16,0 0-2 15,0 0 4-15,0 0-2 16,-14 0 0-16,14 0 1 16,0 4-8-16,-18 1 6 15,0 8 1-15,-14 9-1 16,-5 14 1-16,-4 12-1 15,4 15 1-15,-4 9 0 0,0 7-1 16,-9 14 1-16,22 9 0 16,-13 13 11-16,13 7-11 15,-4 3 13-15,23 3-4 16,-9 10 0-16,9 1 9 16,0 2-14-16,9-13 1 15,0-11-1-15,0-12 1 16,0-12-4-16,0-5 4 15,0-7-4-15,0-5 2 16,9-6-1-16,-9-9-2 16,9-5 0-16,0-14 3 15,0 1-3-15,0-9 0 16,5-5 0-16,4 3-1 0,1-2 1 16,13-4 0-1,4 3 0-15,24-1-1 0,41 2 1 16,27 2 2-16,18 0 1 15,33 1 2-15,-1-6-4 16,1-2-1-16,-5 4 1 16,4-2 1-16,10-1 0 15,-9-6-1-15,17-2 0 16,-8-1 3-16,9 1-4 16,23-4 0-16,4 1 1 15,14-4 0-15,0-1-1 16,-14-5 0-16,-18-5 0 0,-18 0-1 15,-19 0 1-15,-22 0 0 16,-19 0 0-16,-18 0 0 16,0-3 0-16,-23-3 0 15,-5-2 0-15,5 2-2 16,0-3 5-16,-18 3-5 16,13-3 2-16,-13 4 0 15,-10 0 1-15,-22-3-1 16,4 6 1-16,-14-4-2 15,5 6 2-15,-4-3-3 16,22-3 3-16,10 1-1 16,8-4 1-16,1-3-1 15,-9 4 0-15,-10 2 0 16,-23 0-1-16,-4 0 1 0,-4 3-1 16,-1 0 4-16,5-3-6 15,4-2 3-15,5-1 0 16,-4 0-1-16,4-3 2 15,4-2-1-15,-4-7 0 16,5-3 3-16,4-4-2 16,-4-8-1-16,4-1 3 15,-23-8 2-15,14-1-4 16,-13-3 3-16,4-4 3 16,-14-2-4-16,0-9 7 15,-9-3-6-15,9-4-2 16,0-4 4-16,0 7-5 15,-9 8 1-15,10 2 5 0,3 4-4 16,-13 2 4-16,9-9-3 16,-9-6-1-16,10-6 0 15,-10-11 0-15,0-1-3 16,0-3 0-16,0 4 3 16,0 12 1-16,0 6-2 15,0 5-1-15,0 3 9 16,-32 0-9-16,13 3 4 15,1-1-1-15,-14-2-1 16,4 0 0-16,-4-1-3 16,14 3 2-16,-23 4-3 15,23-1 2-15,-10 4-1 16,-4-1 0-16,14 1 3 0,-14 2-3 16,4 1 0-1,1 2 0-15,4 0-2 0,-5 3 2 16,-13-3 0-16,14 1 0 15,-33-4-3-15,-22 0 2 16,-55 6-8-16,-51 6-3 16,-46 12 6-16,-45 11-29 15,5 10-23-15,8 2-17 16,37 0-95-16,42 2-96 16,58-2-346-16</inkml:trace>
  <inkml:trace contextRef="#ctx0" brushRef="#br1" timeOffset="537028">12392 216 404 0,'0'0'299'16,"0"0"-167"-16,0 0-32 0,0 0-33 15,0 0-29 1,0 0-28-16,-325-44 5 0,164 44-12 16,-13-3 3-16,-13 3 8 15,-1-3-9-15,19 3 8 16,-1 0-2-16,24 0-10 16,9 0 7-16,-1 0-8 15,-13 0 0-15,-4 12 1 16,-15 2 0-16,5 1-1 15,5 2 0-15,5-1 3 16,4 1-7-16,22 1 4 16,10-4 0-16,23 1-1 15,5-4 5-15,4-2-4 0,9 0 0 16,9-3 0 0,10-5 0-16,-10 7 1 0,10-3-1 15,-10-2 0-15,9 3 1 16,1-2-1-16,18 3 0 15,4-3 1-15,23-2-4 16,5-2 3-16,0 4 0 16,-9 1-2-16,-5 1 3 15,14-1-1-15,-19 5 0 16,10-2 0-16,-5 1-6 16,5 2 5-16,-1 1 1 15,-4 6 0-15,-4-1-2 16,-5 4 1-16,5 0 1 0,8-2 0 15,-4-6-4-15,23-2-2 16,-9 4 6-16,9-4-4 16,0 1 4-16,-18 14-3 15,0 0 3-15,4 5 0 16,5 6-2-16,-1 1 2 16,1-1 0-16,9 11-2 15,-9 6 5-15,0-4-3 16,-5 3 0-16,14-7 0 15,0-2 0-15,0-3 0 16,-9-3 0-16,0 2 1 16,0 7 3-16,0 2 1 15,-14 2-5-15,14-3 1 16,-1 6 9-16,1-5-7 0,0 6 2 16,0 7 12-16,0 4-7 15,-5 5 1-15,5 1-8 16,0 1-3-16,9-3 7 15,-9-2-7-15,0-6 0 16,-1-5 3-16,-3-1 0 16,3-1-2-16,1 2 2 15,9-6-3-15,0-2 7 16,0-4-7-16,0-5 3 16,32-7-3-16,5-2 2 15,4-5-4-15,-13-2 3 16,22-4-1-16,0-5 6 0,1 1-2 15,8-6-4 1,1 5 7-16,8-4-7 0,19-1 6 16,14 0-4-16,4 2 0 15,14 0 4-15,9-1-3 16,10 2-2-16,4-2 1 16,-5 1-1-16,10-1-1 15,13 1 4-15,-23 0-3 16,10-3-1-16,-1-4 1 15,-4 4-1-15,-14 0 0 16,9 0-2-16,-8-3 2 16,-1-5 0-16,0-1 1 15,0 0-2-15,-9 0 1 16,18 0 0-16,1 0 0 16,-1 0 1-16,14 0 0 0,5-1-1 15,-10-5 0-15,5 2 0 16,-13 4-1-16,-1 0 1 15,-9 0 2-15,0 0-2 16,-9 0 0-16,9 0 2 16,10 0 0-16,13 0-4 15,14 0 2-15,4 0 0 16,0 0 3-16,-22 0-3 16,-19 0-1-16,-18 0-1 15,-23 0 4-15,-9-2-5 0,4-7 3 16,-4-3 0-1,0 0 0-15,9-5-1 0,4 3 1 16,-13 0 0-16,-19 1 2 16,-17 5-3-16,-15 1 1 15,-9 2 0-15,-4-3 1 16,-5 2 2-16,0-10 5 16,10-1 13-16,-10-6 8 15,14-9-17-15,4-6-6 16,5-9 7-16,-4-8-2 15,4-9-3-15,-5-9-1 16,15-6 4-16,-15-5-2 16,5-4 7-16,-23 0-4 15,9-5 4-15,-18-3 2 16,0-1-13-16,0 2 2 0,0-2 0 16,0-5-7-1,0-8 9-15,-18-4-9 0,-5-3 0 16,-4 6 3-16,9 10-1 15,-5 10-2-15,-5 6 0 16,-4 15 5-16,-4 9-6 16,-6 3 1-16,-26 5 0 15,-1 3 2-15,-32-2-2 16,-13 5-3-16,-37 6 1 16,-46 6-4-16,-87 6 5 15,-82 6-4-15,-101 5-17 16,-91 3-110-16,-56-2-264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3:55.1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1218 194 602 0,'0'0'162'0,"0"0"-53"16,0 0 7-16,0 0 33 16,0 0-9-16,0 0-70 15,0 0-12-15,18 0-11 16,-27 0-29-16,-51 0 11 15,-17 0-27-15,-33 6-1 16,-9 11 1-16,0 0 6 16,9-1-8-16,14-4 0 15,18-7 5-15,27-1-10 16,10-4 5-16,23 0 0 16,18 0 3-16,0 0 5 15,0 0-8-15,0 0 0 0,0 0 5 16,0 0-9-16,0-19 4 15,0-7-2-15,0-2-9 16,18-5 7-16,-9 1 4 16,14 2 0-16,-4 4 2 15,-1 3-9-15,-9 2 7 16,5 8 0-16,-5 3-2 16,-9 4 7-16,9 1-5 15,-9 5 0-15,0 0 5 16,0 0-9-16,0 0 4 15,0 0 0-15,0 0-3 16,0 0-1-16,0 0 1 16,-9 8-2-16,-32 28 5 15,-19 7-3-15,-18 7 3 16,1-1 0-16,-6 0 2 0,15-7 2 16,31-4-4-16,14-8 0 15,23-2 3-15,0 1-13 16,41 1 10-16,37-8 0 15,23-1-5-15,27-3-14 16,0-1-96-16,-9-2-183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4:44.4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0 107 467 0,'0'0'182'0,"0"0"-51"16,0 0-17-16,0 0-34 16,0 0-80-16,0 0 1 15,32 73 7-15,-23-17-5 16,-9 4 7-16,18 5-8 0,-9-4-2 15,0-5 7-15,14-9 2 16,-4-13-8-16,-10-13-1 16,14-13 2-16,-14-8 1 15,9 0 3-15,0-2 75 16,5-30 2-16,-4-9-32 16,-1-6-7-16,5-2-25 15,-5-4-14-15,-9 7 1 16,1 4-6-16,-10 13 0 15,0 16-2-15,0 9-34 16,0 4-93-16,9 0-122 16,0 20-67-16</inkml:trace>
  <inkml:trace contextRef="#ctx0" brushRef="#br0" timeOffset="639">535 291 487 0,'0'0'170'0,"0"0"-30"16,0 0-22-16,0 0-32 15,0 0-25-15,0 0-18 16,-41-88-30-16,23 88-13 16,-5 12-1-16,5 23-1 15,8 6-1-15,1 3 3 0,9-6 0 16,0-5-1-16,0-8 4 15,28-13-3-15,4-6 0 16,4-6 3-16,-4 0-5 16,-4 0 3-16,4-18-1 15,-23-5 15-15,0-6-14 16,-9 0 6-16,0-7 6 16,0 4 6-16,0 10 20 15,-18 0-19-15,-14 8-12 16,14 11-8-16,-1 3-1 15,-4 0-5-15,5 15 6 16,-14 17-2-16,23 7-2 16,9-2 4-16,0 0 0 0,0-1-6 15,32-10 11 1,18-8-5-16,10-13 0 0,-14-5 3 16,13 0 1-16,-9-11-1 15,10-16-2-15,-19-8 18 16,5-8 8-16,-14-7 14 15,-5-8 10-15,-4-9-41 16,-23 2 26-16,9 16-21 16,-9 10 2-16,0 18 21 15,0 20-28-15,0 1-1 16,10 6-9-16,-1 37-17 16,0 15 14-16,0 15 3 15,5 3 0-15,-5-3-2 16,9-9 5-16,10-5-6 0,4-18-6 15,9-7-32 1,-4-10-21-16,4-13-53 0,-5-11-45 16,-4 0-42-16,-13 0-114 15</inkml:trace>
  <inkml:trace contextRef="#ctx0" brushRef="#br0" timeOffset="793">1007 183 553 0,'0'0'183'0,"0"0"-29"16,0 0-62-16,0 0-42 16,238-26-26-16,-151 26-23 15,-19 0-2-15,-36 0-85 0,-22 0-395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1:58.58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1272 784 519 0,'0'0'108'0,"0"0"-48"15,-266-42 13-15,216 31-6 16,13 4-19-16,14 0 9 15,14 4-27-15,9 0 26 16,0 3 16-16,0-3-34 0,18-5-9 16,65-1-12-16,45-5-10 15,69-7 24-15,87-3-21 16,73 1 6-16,55 6 1 16,13 11-13-16,-8 6 27 15,-14 0 2-15,-28 20-14 16,-50 6 0-16,-59-2-14 15,-70-3-3-15,-63-4 15 16,-64-6-11-16,-33-2 3 16,-13-6-5-16,-14-3-4 15,-9 0 21-15,0 0-17 16,-41 0 3-16,-78 0 5 16,-87-9-5-16,-119-14-7 0,-82-10 0 15,-65-1 5 1,-22-6-11-16,0 1 6 0,31 4 0 15,28 8-3-15,60 7 11 16,82 7-8-16,73 6 0 16,101 1 6-16,74 3-10 15,31 1 4-15,14 2 0 16,69-9-6-16,91 0 0 16,105-3 6-16,120 0 0 15,91 6 4-15,73 6-10 16,37 0 6-16,-14 0 0 15,-59 0-8-15,-60 0 17 16,-87 0-9-16,-100 0 0 0,-97 0 2 16,-91 0-1-16,-60 0 1 15,-18-8 4-15,-78-16 6 16,-91-8-8-16,-87 0-4 16,-110 0 0-16,-88-3 4 15,-49-5-6-15,-37 2 2 16,4 3 0-16,46 5-9 15,74 10 15-15,118 8-6 16,120 10 0-16,100 2 3 16,69 0-12-16,18 0 9 15,92 17-7-15,86 6-4 16,88-2 15-16,82-13-4 16,78-5 0-16,45-3 2 15,33 0-8-15,-18 0 6 0,-70 0-1 16,-100 0-10-16,-137 9 7 15,-92-3 4-15,-64-4 0 16,-32-2 6-16,-59 4-5 16,-79 2-1-16,-81 0 0 15,-97 5 3-15,-78 0 0 16,-59 10-3-16,-60 2 0 16,1 7 5-16,17 4-8 15,79-5 3-15,91 1 0 16,119-6-2-16,109-13 4 15,65 0-2-15,32 7 0 16,78-1-11-16,92-2 7 0,77-9 4 16,78-6-19-16,68 0 17 15,42-6-25-15,41-5 16 16,14-1 9-16,-23 7-7 16,-64 5 7-16,-96 0-8 15,-101 5 7-15,-97 8-7 16,-58-3 10-16,-51-1 0 15,0-3-4-15,-119 8 4 16,-69 6 0-16,-119 10 0 16,-86 5 3-16,-102 3 0 15,-68-4-3-15,-36-1 0 16,4-11-1-16,73 0 9 16,119-5 3-16,156-1 6 0,137-5-13 15,110 6-4-15,69 4-1 16,146-1 1-16,123-2 10 15,84-16-7-15,63-2-3 16,18 0 0-16,-27-14 3 16,-22-17-12-16,-70 3 9 15,-50 5-8-15,-59 6 7 16,-87 8-19-16,-69 9 20 16,-60 0-1-16,-41 0 1 15,-27 0-8-15,-119 26-3 16,-105 12 11-16,-134 8 5 15,-109-4 7-15,-96-5-12 0,-69-7 0 16,10-8 1-16,40 0 2 16,97-6 2-1,160-4 18-15,146-3 20 0,128 1-37 16,88 1-5-16,150-4 11 16,129 0-12-16,128-7 13 15,87 0-13-15,41-7 0 16,-9-24-7-16,-32-7 14 15,-60-6-7-15,-87 4 0 16,-86 13-7-16,-111 13 3 16,-91 8 2-16,-69 6 2 15,-18 0-8-15,-50 0 6 16,-115 29 2-16,-123 15 8 16,-106-4-2-16,-91-2-3 15,-46-11-3-15,9-7 0 0,19-5 5 16,95-3 2-16,134-7-5 15,127 4 5-15,106-3-3 16,82 0-4-16,138-1 4 16,123-5-4-16,123 0 2 15,79-14 5-15,18-21-7 16,-10-5 0-16,-26-2 7 16,-83 4-8-16,-56 6 1 15,-90 9-2-15,-111 15-7 16,-68 2 9-16,-55 6 0 15,-23 0-1-15,-101 0 7 16,-105 32-6-16,-128 9 0 16,-101-1 0-16,-87-2 2 0,-41-12 0 15,9-14-2-15,42-9 0 16,86-3 6-16,151 0 3 16,115 0-5-16,142 0-3 15,68 0-2-15,165 0 4 16,133-3-3-16,115-22 0 15,68-11-13-15,13-8-3 16,-31 0-48-16,-78 0-36 16,-119 7-144-16,-138-2-397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14:43.6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51 362 436 0,'0'0'174'0,"0"0"-15"16,0 0-4-16,0 0-10 15,0 0-31-15,0 0-22 16,0 0-19-16,9-26-14 16,-9 26-28-16,0 0-5 0,0 0-19 15,9 12-7 1,-9 31 0-16,0 18 3 0,0 10-1 16,0 1 3-16,0 1-2 15,0-3-3-15,0-14 0 16,0-9 6-16,0-15-7 15,0-12 1-15,0-12 0 16,0-1-2-16,0-7 8 16,0 0-6-16,0 0 14 15,0-18-6-15,-9-29 8 16,0-15-16-16,0-10 7 16,0-16-9-16,-1-5 5 0,10-4-3 15,-9 8 0 1,9 12 6-16,0 18-6 0,0 20 0 15,0 18-1-15,0 9-8 16,9 6 6-16,10 4-10 16,22 2 4-16,5 0-8 15,4 2 12-15,0 31-9 16,-22 7-6-16,-5 8 20 16,-23-2-19-16,0-1-14 15,-23-5-15-15,-23-6-15 16,-13-4 0-16,-1-7-74 15,10-5-82-15,8-1-148 16</inkml:trace>
  <inkml:trace contextRef="#ctx0" brushRef="#br0" timeOffset="264">358 397 191 0,'0'0'314'0,"0"0"-206"15,0 0 5-15,0 0-9 16,0 0-27-16,0 0-24 16,0 0-31-16,109-9 15 15,-99 34-21-15,-10 3-6 16,9 4 10-16,-9 3-18 16,0 0-2-16,0-3 3 15,0-6 5-15,0-8-11 0,0-6 3 16,0-4-65-1,0-8-94-15,0 0-110 0,0 0-43 16</inkml:trace>
  <inkml:trace contextRef="#ctx0" brushRef="#br0" timeOffset="428">486 158 43 0,'0'-43'325'0,"0"4"-205"0,0 13 9 16,0 3-16-16,0 8-14 15,-9 6-32-15,9 6-12 16,0 3-9-16,0 0-46 16,0 0 0-16,0 18-14 15,0 20-8-15,0 2-153 16,27 4-291-16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09:34.5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74 531 496 0,'0'0'168'0,"0"0"-63"16,0 0 7-16,0 0-12 0,0 0-12 15,0 0-44 1,-60 0-42-16,60 0-2 0,0 0 0 15,0 0 14-15,0 0-8 16,23 0-2-16,5 0 3 16,31 3 0-16,51-3 8 15,18 0 5-15,46 0-18 16,28 0 11-16,22-3-2 16,14-9-10-16,18-3 15 15,1 4-15-15,8-4 2 16,14-2 0-16,5-6-3 15,14-4 0-15,18-2 3 16,9 8 0-16,0 8 9 16,-28 5-12-16,-22 8 6 15,-37 0 2-15,-14 0-5 0,5 0 3 16,9-5-4-16,9-8-1 16,-13-8-2-16,4-5 2 15,9-4-1-15,9 6 0 16,0 1 3-16,-17 11-5 15,-15 7 2-15,-14 2 0 16,-22 3 4-16,-14 0-4 16,5 0 0-16,8 0-3 15,19 0 6-15,32 0-3 16,0-12 3-16,9 0-3 16,-31-2 0-16,-10 5 0 15,-28 0 1-15,1 4-7 0,-19 5 6 16,-5 0 0-16,6 0 0 15,-24 0 3-15,-18 0 2 16,-14-3-5-16,-22 0 0 16,-24 3-2-16,-22-3 2 15,-19 0 0-15,-18 3 1 16,0 0 3-16,0 0-4 16,0 0 0-16,0-3-4 15,0 3-38-15,-37 0-167 16,-40 0-155-16</inkml:trace>
  <inkml:trace contextRef="#ctx0" brushRef="#br0" timeOffset="1994">166 651 334 0,'0'0'122'15,"0"0"-31"-15,0 0-32 0,0 0-17 16,0 0-5-16,0 0-8 15,-42-16 40-15,42 16-1 16,0 0-8-16,0 0 13 16,0 0-2-16,0 0 9 15,0 0-18-15,-18 28-25 16,-14 3 55-16,14 12-54 16,-1 4-26-16,-4 15 23 15,14 13-22-15,9 13-1 16,0 11 12-16,0 7-15 15,0 1 2-15,0-2-8 16,0-11-2-16,0-13 0 0,0-11 3 16,0-9-4-1,0-13 0-15,0-17 6 0,0-10-9 16,9-10 3-16,-9-8-6 16,10-3 2-16,-10 0 4 15,0 0 0-15,13 0 11 16,6 0-11-16,-1-17 13 15,14-1-13-15,-4 1 3 16,13 3-5-16,4 4 2 16,29-4 0-16,13 2-2 15,13 0 6-15,29-2-6 16,-1 2 2-16,0-2 0 16,9-1-5-16,1 3 5 0,-1 4-4 15,9-1 4-15,24 3-13 16,-1 3 11-16,10 3-4 15,-5-6-4-15,4 0 8 16,28-5-6-16,14-10 8 16,18 1 2-16,9 0-1 15,-23-1-1-15,-4 7 0 16,-14 2 1-16,-9 0 2 16,9 6-3-16,-9 4 0 15,13-2-1-15,-22 4 6 16,9 0-5-16,-1 0 0 15,-8 0 2-15,9 0-5 0,0 0 0 16,9 0 3 0,0 0-3-16,13-2 5 0,-13-4-2 15,-9 3 0-15,0 3 0 16,5 0 3-16,-6 0-3 16,1 0 1-16,-9 0-2 15,9-3 6-15,-19-2-5 16,19-3 0-16,18 3 0 15,14-3 4-15,18-4-4 16,0 0 1-16,-31 3-11 16,-10 4 10-16,-28 2 0 15,-9-3 0-15,-13 3 3 16,-19 1-6-16,5-2 5 16,-4 4-2-16,-1 0 0 15,-9 0 2-15,-9 0-2 0,-14 0 0 16,-13 0 3-16,-23 0-4 15,-1 0 1-15,-27 0 0 16,-4 0-2-16,-5 0 3 16,-14-3-1-16,14 0 0 15,-4 3 4-15,4-2-7 16,-5 2 3-16,24 0 0 16,-15-3-6-16,-4 3 5 15,-4 0 1-15,-5 0 0 16,-14 0 2-16,-9 0-3 15,0 0 1-15,0 0 0 16,0-3 9-16,0-5-7 16,0-2-1-16,0-4-1 0,0-1 0 15,0-3 2-15,0 2-2 16,0-8 0-16,-9-2 0 16,9-6 1-16,-14-3-1 15,5-7 0-15,0-1 1 16,9-4 1-16,-9 0-2 15,9-2 2-15,0-1 3 16,-10-5-2-16,10 3-3 16,-9-7 2-16,0-1 1 15,9 1 1-15,-32 0-4 16,14 1 2-16,-14 1 3 16,-5 3-5-16,5 4 0 15,5 9 6-15,17 15-3 16,-3 9 7-16,4 5-10 0,9 9 6 15,0 0 5-15,0 0-11 16,0 3 0-16,0 0 5 16,0 0 0-16,0-6-2 15,0-5 1-15,-10 0 0 16,10-7-2-16,-18 0-2 16,18 0 0-16,-9 4 0 15,9-3 5-15,0 2-5 16,0 2 0-16,0 6 2 15,0-2-4-15,-14 3 2 0,5 0 0 16,0 0-3 0,0 4 1-16,-19 2-2 0,-13 0 4 15,-46 0-9-15,-46 0 8 16,-50 6-33-16,-46 11-78 16,-36 4-81-16,-14-10-133 15,-5-8-480-15</inkml:trace>
  <inkml:trace contextRef="#ctx0" brushRef="#br0" timeOffset="2837">655 1012 230 0,'0'0'268'16,"0"0"-142"-16,0 0-13 15,0 0 2-15,0 0-47 16,0 0-32-16,-36 0-24 15,36 0-8-15,0 0 4 16,27 0 7-16,24 0 14 16,8 0 28-16,1 0-18 0,-1-11-15 15,1-2 3-15,-1 2-12 16,-22 5 6-16,-14 0 7 16,-14 4-20-16,-9 2 1 15,0 0-9-15,0 0-5 16,0 6 5-16,0 26 1 15,0 9 2-15,0 2 2 16,0 0-1-16,0-1-4 16,-9-1 1-16,-5-7-1 15,5-2-2-15,-10 0-102 16,19-5-115-16,0-1-169 16</inkml:trace>
  <inkml:trace contextRef="#ctx0" brushRef="#br0" timeOffset="3317">2395 878 191 0,'0'0'425'16,"0"0"-335"-16,0 0 17 16,0 0-14-16,0 0-49 15,0 0-27-15,59-14-16 16,-13 14 6-16,4 0 8 15,-8 11-11-15,-15 12 9 16,5 4-4-16,-4 5-7 16,-28 2 10-16,0 10-10 15,0-3 6-15,-51 0 20 16,5 0-7-16,-4-6-10 16,0-6-2-16,13-6-6 0,23-8-1 15,5-6-2-15,9-3 0 16,0-4 0-16,9 2-1 15,42-4 1-15,27 0 7 16,13 0-5-16,28-18-2 16,-14 0-8-16,-4 7-80 15,-32 8-222-15</inkml:trace>
  <inkml:trace contextRef="#ctx0" brushRef="#br0" timeOffset="3694">4020 846 673 0,'0'0'143'0,"0"0"-6"15,0 0 3-15,0 0-57 16,0 0-49-16,0 0-28 16,0-12-5-16,0 38 3 15,0 7-3-15,0 1 21 0,0 4-19 16,0 6 2-16,0 0 0 15,0 5-1-15,0 4-4 16,0-3 0-16,13-1-32 16,6-5-188-16,-1-12-366 15</inkml:trace>
  <inkml:trace contextRef="#ctx0" brushRef="#br0" timeOffset="4144">4821 776 580 0,'0'0'115'0,"0"0"18"16,0 0-18-16,0 0-27 16,0 0-33-16,0 0-15 15,-51-18-4-15,24 23-23 16,4 26 3-16,5 7-14 16,-1 8 0-16,10 9 5 15,9 3-7-15,0 4 0 0,0-3 1 16,28-1-1-16,22-9 0 15,10-8 0-15,8-14 4 16,10-10-5-16,0-12 2 16,-19-5 0-16,-8 0 4 15,-10 0-4-15,-32-11 5 16,0-12 7-16,-9-7-12 16,-18-4 6-16,-51 1-7 15,-13 7-1-15,-5 8-2 16,9 16-30-16,19 2-109 15,17 0-248-15</inkml:trace>
  <inkml:trace contextRef="#ctx0" brushRef="#br0" timeOffset="4756">6794 767 409 0,'0'0'205'0,"0"0"-95"16,0 0 2-16,0 0-13 15,0 0-39-15,0 0-20 16,-96-103-4-16,73 102-17 15,4 1-3-15,1 0-9 16,-14 0-5-16,14 22-3 0,9 11 1 16,-1 7 0-16,10 4 0 15,0 3 3-15,28-1-3 16,22 1 0-16,1-3 1 16,-6-3-5-16,-4-7 2 15,-22-8-7-15,-5-1 7 16,-14-14-13-16,0-2 1 15,0-7-24-15,-14-2 26 16,-14 0 12-16,-13 0 0 16,14-11 6-16,-5-10 4 15,22 1-7-15,10-1 3 16,0-2-1-16,0 3-4 16,10-7-1-16,58-1 0 0,15-8-9 15,13-1-17 1,5 1-102-16,4 4-169 0</inkml:trace>
  <inkml:trace contextRef="#ctx0" brushRef="#br0" timeOffset="5259">8254 726 696 0,'0'0'125'0,"0"0"-19"16,0 0-6-16,0 0-24 15,0 0-24-15,0 0-26 16,-87-20-9-16,87 20-1 16,0 0-13-16,-9 0-3 15,9 17 0-15,-9 7 5 16,9-1 2-16,0 3-7 16,0 0 0-16,0 1 4 15,18-1-3-15,18 3 0 0,6 0 1 16,8-3 3-16,-13 6-1 15,-5-5-4-15,-14-1 0 16,5-6-1 0,-14-5 4-16,-9-3-3 0,0-3 0 15,0-3 3-15,-9 0 1 16,-41-3 3-16,-10-1-4 16,10-2-3-16,-1 0-11 15,24 0-53-15,9 0-85 16,18-21-81-16,0-7-54 15</inkml:trace>
  <inkml:trace contextRef="#ctx0" brushRef="#br0" timeOffset="5392">8304 758 162 0,'0'0'271'0,"0"0"-185"0,0 0-26 15,0 0-29-15,0 0-31 16,275-35-8-16,-206 35-466 15</inkml:trace>
  <inkml:trace contextRef="#ctx0" brushRef="#br0" timeOffset="5995">9911 672 385 0,'0'0'156'15,"0"0"-34"-15,0 0-27 16,0 0-14-16,0 0-28 16,0 0-29-16,41-19 5 0,-23 19-20 15,14 0 7 1,-4 0-1-16,4 0-11 0,-14 19-2 16,1-1 1-16,-19 7-3 15,0 1 4-15,0-4-1 16,-19 3-1-16,-31-5 9 15,0-2-11-15,22-8 1 16,-13-3 0-16,32-1 0 16,0-6 3-16,9 0-4 15,0 0 0-15,0 0 3 16,0 0-2-16,0 0-1 16,0 3 0-16,32-1 0 15,-5 4 0-15,23 3 0 0,1 0 2 16,-5 8-5-1,4 1 5-15,-9 2-2 0,-13 4 0 16,-6-4 1 0,-12-1-2-16,-10-6 1 0,0-4 0 15,0-3-2-15,-23-3 4 16,-14-3 2-16,-22 0-1 16,-1 0-3-16,10 0-25 15,22 0-129-15,15 0-159 16</inkml:trace>
  <inkml:trace contextRef="#ctx0" brushRef="#br0" timeOffset="6437">10694 601 659 0,'0'0'161'0,"0"0"-32"15,0 0-4-15,0 0-50 16,0 0-51-16,0 0-23 16,-42 32 0-16,33 14 8 15,0 4-6-15,0 3-2 16,9-1 0-16,0-5 3 16,9-9-4-16,28-9 0 15,13-14 0-15,0-7-2 16,-8-8 3-16,-6 0-1 0,-4 0 8 15,-13-20-3-15,-1-4 2 16,-18 1 1-16,9 3-7 16,-9 2 9-16,0 6 16 15,0 10-2-15,0 2 1 16,0 0-24-16,0 0-1 16,0 8-9-16,0 27 6 15,0 15 3-15,0 1 0 16,0-3 0-16,0-1-1 15,0-10 1-15,0-5-4 0,14-11-48 16,-5-6-146 0,-9-9-169-16</inkml:trace>
  <inkml:trace contextRef="#ctx0" brushRef="#br0" timeOffset="6797">10369 186 567 0,'0'0'175'0,"0"0"-36"0,0 0-2 16,0 0-41-16,0 0-18 15,0 0-17-15,-32-66-49 16,22 106-11-16,10 24 1 16,0 21 10-16,0 9 6 15,0 11 10-15,19 5 1 16,4 4 2-16,-14 0-22 16,9-3 1-16,-18-12-9 15,9-9 1-15,-9-11 0 16,9-15-2-16,-9-15-1 15,0-13 0-15,0-13-51 16,0-9-87-16,0-7-115 0,0-5-191 16</inkml:trace>
  <inkml:trace contextRef="#ctx0" brushRef="#br0" timeOffset="7178">9320 152 576 0,'0'0'151'0,"0"0"-1"0,0 0 1 16,0 0-33-16,0 0-74 15,0 0-17-15,-27 52-14 16,27 27 40-16,0 17-4 16,0 18-14-16,0 6-2 15,9 8-21-15,19 0-4 16,4-1 2-16,-5-8-6 15,-9-12-4-15,5-17 0 16,-14-17-16-16,1-14-80 16,-1-15-232-16,-9-12-428 0</inkml:trace>
  <inkml:trace contextRef="#ctx0" brushRef="#br0" timeOffset="7675">7622 365 600 0,'0'0'149'0,"0"0"4"15,0 0-31-15,0 0 7 16,0 0-31-16,0 0-32 0,0-15-3 16,0 15-22-16,0 0-20 15,0 17-21-15,0 39-5 16,0 31 5-16,0 36 15 16,0 17-6-16,32 6 6 15,37 3-12 1,0-11 1-16,-1-11 1 0,1-25-1 15,-19-23-8-15,-22-21-3 16,-15-23-103-16,-13-17-206 16,0-16-477-16</inkml:trace>
  <inkml:trace contextRef="#ctx0" brushRef="#br0" timeOffset="8074">6034 260 707 0,'0'0'195'15,"0"0"-47"-15,0 0-4 16,0 0-54-16,0 0-27 16,0 0-50-16,-69 73-6 15,51 17 37-15,18 18-23 16,0 14-1-16,0 7 4 15,0-1-19-15,9 4 6 16,18-4-11-16,15-9 0 16,-10-11-2-16,13-17-28 15,-3-18-121-15,-15-18-264 16</inkml:trace>
  <inkml:trace contextRef="#ctx0" brushRef="#br0" timeOffset="8853">4180 400 362 0,'0'0'192'16,"0"0"-32"-16,0 0-23 0,0 0-21 15,0 0-27-15,0 0-28 16,0-35-9-16,0 35-29 16,0 8-17-16,0 36-5 15,0 21 17-15,0 13 30 16,0 15-12-16,0 10-2 15,0 10 7-15,9 1-25 16,23-1-3-16,5-10-1 16,4-13-11-16,9-13 2 15,-13-19-3-15,-5-17-4 16,-14-12 3-16,-18-9-84 16,0-9-186-16,-9-2-229 15</inkml:trace>
  <inkml:trace contextRef="#ctx0" brushRef="#br0" timeOffset="9338">3667 350 414 0,'0'0'166'0,"0"0"-49"16,0 0 21-16,0 0-19 16,0 0-42-16,0 0-8 15,-110-21-27-15,83 86-30 16,4 23 17-16,-4 16 10 0,8 10-1 15,6 3 1-15,3 3-19 16,10-7-7-16,0-5-6 16,0-6-4-16,0-9-6 15,0-7-1-15,0-17-121 16,10-10-145-16,22-16-454 16</inkml:trace>
  <inkml:trace contextRef="#ctx0" brushRef="#br0" timeOffset="10201">2029 683 260 0,'0'0'200'0,"0"0"-90"16,0 0 29-16,-78-175-57 16,55 131 38-16,5 12-34 15,8 11-8-15,10 15 4 16,0 6-14-16,0 0-38 16,-9 6-28-16,9 41 8 15,-9 26-6-15,-5 20 24 16,5 6-18-16,9 12 3 15,0 3-3-15,0-1-8 16,0 2 2-16,23-10 0 16,-14-9-8-16,10-16-1 0,13-12-75 15,-5-24-187-15,-9-12-432 16</inkml:trace>
  <inkml:trace contextRef="#ctx0" brushRef="#br1" timeOffset="38930.54">11165 365 216 0,'0'0'293'0,"0"0"-203"15,0 0 48-15,0 0 15 16,0 0-33-16,0 0-24 16,-18-15-4-16,18 4-12 15,0-5-56-15,0 2 14 16,0-1 1-16,0 4-14 15,-9-7-5-15,-14 4-17 16,4 2 5-16,-22 3-5 16,14 9 0-16,-14 0-3 15,-5 0 0-15,-14 12 0 16,-22 23 5-16,4 17-4 0,0 10-1 16,10 8 2-16,-1 6 3 15,0 2-6-15,19 7 1 16,9-3 0-16,4 5 0 15,14 1 0-15,14-1 0 16,9 1 0-16,0-6 1 16,0-3-4-16,18-16 3 15,24-8-4-15,8-14 2 16,9-9-6-16,1-11 3 16,9-9 4-16,8-6 1 15,-8-6 0-15,23 0 3 16,-15-6-2-16,1-27 12 15,9-10 3-15,5-13 19 0,-5-8 7 16,13-14-14-16,-13-13 4 16,5-5-8-16,-23-9-5 15,-10-6 12-15,-31 0-17 16,-28 6-3-16,0 6 1 16,-37 12-9-16,-45 10 7 15,-24 17-10-15,-4 19-1 16,-9 17-5-16,10 16 4 15,22 8-20-15,9 2-44 16,-5 39-75-16,24 11-103 16,13 4-224-16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6:41.6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71 634 0,'0'0'143'0,"0"0"-9"0,0 0-10 16,0 0-48-16,0 0-48 15,0 0-28-15,50-41 0 16,19 35 1-16,13 1 7 16,-4-1-13-16,0 6 5 15,-9 0-58-15,-10 0-71 16,-18 0-47-16,-13 3-78 15,-28 11-161-15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6:41.8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3 495 0,'0'0'129'16,"0"0"-96"-16,0 0 42 15,0 0-14-15,0 0-29 16,0 0-14-16,288 0-18 16,-201 0 8-16,-9 0-8 15,-37-3-143-15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6:40.6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0 397 427 0,'0'0'248'0,"0"0"-66"15,0 0-13-15,0 0-47 16,0 0-27-16,0 0-17 0,0-87-62 16,0 87-12-16,0 0-4 15,0 21-23-15,0 11 22 16,23 14 0-16,4-5 1 15,5 2 1-15,-4-4 1 16,-10-10-2-16,14-9 0 16,-13-5 7-16,3-10-6 15,-22-5-1-15,10 0 0 16,-1 0 13-16,0-14-5 16,0-21 3-16,9-15 13 15,-4 4 26-15,4-7-18 16,-8 1-32-16,8 14 4 15,-4 9-9-15,-14 17 5 16,0 12-12-16,0 0-44 16,9 0-84-16,0 16-73 0,9 17 40 15,5 5-81-15,-5-3-265 16</inkml:trace>
  <inkml:trace contextRef="#ctx0" brushRef="#br0" timeOffset="617">595 424 385 0,'0'0'217'0,"0"0"-58"0,0 0-18 16,0 0-10-16,0 0-44 15,0 0-22-15,-59-109 5 16,49 109-21-16,1 0-38 16,9 0-11-16,-13 0-11 0,13 18 3 15,-19 18 1-15,19 1 14 16,0-2-14-16,0-2-1 15,0-5-9-15,19-9 4 16,13-6-38-16,4-9 32 16,-13-4 1-16,5 0 18 15,-5-6 2-15,-14-18-1 16,-9-2 1-16,0-3 20 16,0-9-2-16,0 3 13 15,-9 3 2-15,-14 5-25 16,4 13 22-16,1 5-19 15,18 9-8-15,-14 0-5 16,-4 0-13-16,9 17 8 0,9 16-2 16,0 5 10-1,0-4-6-15,41 2-16 0,19-10 4 16,17-8 14-16,10-12-8 16,-9-6 9-16,-5 0 0 15,-18-6 2-15,-4-20 7 16,-10-10-8-16,-5-8 3 15,-4-8 20-15,-4-12-5 16,-14-3 23-16,-14-1-2 16,0 10-4-16,0 14 3 15,-23 18-14-15,4 12-6 16,10 10 0-16,0 4-19 16,-5 4-6-16,5 40-11 15,9 25 17-15,-9 14 6 0,9 4-6 16,0-6 0-16,41-5-3 15,10-11-7-15,-6-16-23 16,6-8-36-16,-10-12-35 16,-4-16-40-16,-5-8-72 15,-14-5-72-15,-9-6-256 16</inkml:trace>
  <inkml:trace contextRef="#ctx0" brushRef="#br0" timeOffset="801">1048 226 331 0,'0'0'224'0,"0"0"-49"0,0 0-32 15,0 0-52-15,0 0-85 16,0 0 9-16,206-24-7 16,-87 24-4-16,-9 0 0 15,0 0-4-15,-14 0-100 16,-18 0-259-16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6:39.5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0 399 421 0,'0'0'241'0,"0"0"-110"16,0 0 38-16,0 0-14 15,0 0-33-15,0 0-18 16,0 0-46-16,0 0-25 16,23-35 2-16,-23 35-32 15,0 0-3-15,9 9 0 16,-9 34-4-16,10 12 4 0,-10 19 8 16,0-1-5-16,9 5 0 15,-9 5 0 1,0-10-3-16,9-16 2 0,0-13 4 15,-9-17-4-15,14-17-2 16,-14-3 1-16,0-7-5 16,0 0 10-16,0 0-4 15,0 0 16-15,0 0-16 16,0-35 30-16,0-15 1 16,0-20-30-16,0-11-2 15,0-10 0-15,0-4-1 16,0-3 0-16,0 14 6 15,0 17-6-15,0 18 0 16,0 19 0-16,0 19-7 0,0 8 7 16,0 3-6-1,0 0 5-15,18 0-24 0,0-3 15 16,5 3-13-16,5 0-4 16,-1 0 25-16,5 0-21 15,-13 14 7-15,3 11 11 16,-12 12-31-16,-10 1 27 15,0 2-24-15,-10 1-44 16,-40-3-27-16,0-3-7 16,9-3-102-16,4 0-97 15</inkml:trace>
  <inkml:trace contextRef="#ctx0" brushRef="#br0" timeOffset="289">476 358 508 0,'0'0'223'0,"0"0"-68"16,0 0-20-16,0 0-19 16,0 0-81-16,0 0-17 15,10-8-18-15,-10 13 2 16,9 18-2-16,0 7 6 15,0-1-1-15,5 0 1 0,4-2-6 16,-9-7 0 0,0 0 0-16,1-2 0 15,3-1-23-15,-13-3-115 0,0 1-115 16,0-3-154-16</inkml:trace>
  <inkml:trace contextRef="#ctx0" brushRef="#br0" timeOffset="647">467 107 432 0,'0'0'156'0,"0"0"-21"0,0 0-30 15,0 0-33-15,0 0-48 16,0 0-21-16,-32-12-6 15,32 12-10-15,0 0 7 16,0 21-2-16,0-4 14 16,0-2-6-16,9-10 0 15,1-1 4-15,12-4 4 16,-3 0-2-16,-10 0 29 16,0-18 66-16,5-5-27 15,-14-6-1-15,0 2-19 16,0 4-26-16,0 2 2 15,0 10-30-15,-23 6 1 16,14 5-4-16,9 0-10 0,-9 0-26 16,-1 26-136-1,10 20 29-15,0 6-85 0,0 4-275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6:44.4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32 534 0,'0'0'242'16,"0"0"-64"-16,0 0 13 16,0 0-80-16,0 0-14 15,0 0-37-15,0 0-41 16,19-32 16-16,-10 32-30 15,-9 0 1-15,0 0-4 16,9 10-2-16,-9 24 0 16,9 13 3-16,5 5 3 15,-14 4 9-15,0-7-15 16,0-2 0-16,0-3 1 0,0-9 5 16,0-12-6-1,0-9 0-15,0-10 0 0,0-4-9 16,0 0 7-16,0 0 2 15,9 0-5-15,28 0 8 16,13 0-3-16,10-6 0 16,-10-6 7-16,-9 6-13 15,-13-2 6-15,-10-1 0 16,5 6 3-16,-14-3 4 16,-9 1-7-16,9-5 0 15,0-1 7-15,-9-4-2 16,0 3-5-16,0-2 0 15,0-5 23-15,0 6-21 16,0-2 28-16,0 7 1 16,0 2-17-16,0 2 23 0,0 4-22 15,0 0-7-15,0 0-2 16,0 0-4-16,0 0-4 16,0 7 0-16,0 25 0 15,0 8 1-15,0 13 1 16,0 3 0-16,0 2-5 15,19 3 8-15,13 1-3 16,-14-2 0-16,5 2-19 16,-5 3-59-16,-18-5-121 15,0 10-234-15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6:34.8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1662 445 0,'0'0'117'16,"0"0"-2"-16,0 0 5 16,0 0-17-16,0 0-32 15,0 0-40-15,0 0 1 16,0 0-11-16,18 0-20 15,23 0 31-15,10 0-7 16,17 0-6-16,1 0 5 16,18 0-23-16,14 0 15 15,27 0-2-15,9 0-14 0,0 0 20 16,10 0-20-16,13 0 3 16,-4-2 2-16,13 2 4 15,19-4-9-15,9 2 0 16,9-5 4-16,4-1 0 15,-4-7-3-15,9 1 0 16,5-1 8-16,-5 1-2 16,-18 2-5-16,-9 0-2 15,-1 3 2-15,-8-2-1 16,-1 2-1-16,1 4 0 16,-14-1 2-16,4 2 1 15,-13 2-3-15,13 2 0 16,0 0 2-16,10 0-3 0,4 0 1 15,5 0 0-15,-10 0-1 16,10-9 2-16,-1-2-1 16,33-5 0-16,4-1 3 15,5-3-4-15,5-1 1 16,4 4 0-16,-18 2-1 16,-33 4 6-16,-22 2-5 15,-5 3 0-15,-22-2 1 16,-10 1-2-16,9-1 1 15,0-1 0-15,24 3-2 16,3-3 6-16,-3 3-4 16,-6 0 0-16,-4 1 1 15,-13-1-6-15,8 3 5 0,14 0 0 16,-13 3-3-16,13 0 6 16,-14 0-3-16,1 0 0 15,13 0 1-15,5 0-1 16,4 0 0-16,1 0 0 15,-6 0-2-15,-13 0 4 16,-4 0-2-16,-1 0 0 16,5 0 3-16,-4 0-5 15,-1 0 2-15,-4 0 0 16,-27 0-1-16,-5 0 4 16,-33-3-3-16,-17-3 0 15,-19 0 1-15,-13 4-1 16,-28-4 0-16,0 3 0 0,0-4-1 15,0 2-2-15,-28 5-63 16,-31 0-150-16,-10 0-157 16</inkml:trace>
  <inkml:trace contextRef="#ctx0" brushRef="#br0" timeOffset="2066">9 1898 114 0,'0'0'111'0,"0"0"-35"0,0 0 24 15,0 0 4-15,0 0-17 16,0 0-8-16,0-40-8 15,0 40-21-15,0 0 5 16,0 0 5-16,0 0-18 16,0 0 1-16,0 0-20 15,0 0-4-15,0 6 7 16,0 17-22-16,0 9 54 0,0 1-27 16,0 4-9-1,0 7 28-15,9 2-30 0,-9 4 0 16,0 8 7-1,0 7-25-15,0 7 11 0,0 10 13 16,0 3-17-16,0 0 12 16,0-4-10-16,0-8-7 15,18-3 2-15,-4-3 2 16,-5-6-8-16,10 3 0 16,-19-5 7-16,9-1-4 15,-9 1-2-15,0-10-1 16,0-5 3-16,0-12 6 15,9-12-10-15,5-8 1 16,-14-3 0-16,9-4-4 16,-9-5 4-16,0 4 0 15,0-4 0-15,0 0 6 16,0 2-6-16,0 1 0 0,0 3 3 16,27 0-4-16,5 3 1 15,28-7 0-15,18 2 3 16,9-4 6-16,32 0-9 15,0 0 0-15,-10 0 5 16,10 0-5-16,-4 0 0 16,13 0 0-16,23 2-3 15,28 2 7-15,45-4-4 16,23 0 0-16,19 0 1 16,31 0-8-16,-13-10 7 15,23-7 0-15,-19 6-1 16,-32-1 6-16,-9 3-5 0,-22 3 0 15,-15 3 2 1,-4 3-3-16,0-3 1 0,32-5 0 16,28-1-1-16,22-4 2 15,14-1-1-15,-13 3 0 16,-33-4 1-16,-9 1-6 16,-41 5 5-16,-18 7 0 15,0 2-5-15,-19 0 10 16,5 0-5-16,-5 0 0 15,10 0 2-15,-1 0 0 16,10-3-2-16,9-3 0 16,0 0-2-16,-10 0 0 15,-17 2 2-15,-15 3 0 0,5-3-1 16,-4-2-4 0,13 0 5-16,28 1 0 0,0-4-5 15,0 0 8-15,-9 1-3 16,-19-1 0-16,-13 3 1 15,-19 3-4-15,-9 3 3 16,-9 0 0-16,-18 0-4 16,4 0 7-16,5 0-3 15,0-3 0-15,0 3 2 16,-5-3-4-16,5 1 2 16,-10 2 0-16,-3-4-5 15,12-2 6-15,1 1-1 16,-4-1 0-16,3 2 2 0,1-1-5 15,-14 2 3-15,-4-3 0 16,-14-2-8-16,-10-2 9 16,-26 4-1-16,-15 0 1 15,-18 6 5-15,0 0-6 16,-9 0 0-16,0 0 2 16,0-2-4-16,14 0 2 15,-14-2 0-15,9-2 2 16,0 4 4-16,-9-2-4 15,0-2-2-15,10-2 4 16,-10-4-3-16,9 0-1 16,-9 1 0-16,0-3 4 15,0 2 3-15,9-6-6 16,-9 4 5-16,0-7-5 0,9-2 9 16,-9-3-9-16,0-6 1 15,0-3 12-15,0-2-12 16,0-2 6-16,0 1 5 15,0-3-9-15,-18 3 20 16,9-6-17-16,-1 0 1 16,10-5 2-16,-9-3-4 15,0-4 0-15,-5 1-6 16,14-1 7-16,-18 1-7 16,0 3 0-16,-5 2 0 0,5 6-1 15,-1 3 9 1,10 1-8-16,0 4 1 0,9 1 4 15,-14-3 5-15,14 0-10 16,-9-2 1-16,9-1 2 16,-9 3 4-16,-9-3-7 15,18 6 0-15,-9 3 5 16,-5 6 1-16,14 5-6 16,-9 1 0-16,-1 0 4 15,10 2 3-15,0-2-7 16,0-1 0-16,0 0 6 15,0 1-7-15,0-1 1 16,0 5 0-16,0-2-1 16,-9-2 6-16,-18 1-5 15,-5 5 0-15,-28 3-17 16,-18 7 16-16,-31 4-27 0,-29 0-88 16,-8 0-158-16,4-18-659 15</inkml:trace>
  <inkml:trace contextRef="#ctx0" brushRef="#br0" timeOffset="12295">2023 1584 445 0,'0'0'312'16,"0"0"-133"-16,0 0-20 15,0 0-41-15,0 0-16 16,0 0-65-16,0 0-29 15,9-28-8-15,0 62 18 16,-9 18-11-16,9 18 30 16,-9 9-32-16,0 14 42 0,10 12-30 15,-10 5-5 1,0 8 4-16,0-2-8 16,0-2-4-16,0-1-4 0,0 0 6 15,0-7-6-15,0-9 0 16,22-7 0-16,-3-17-3 15,8-17 7-15,-4-18-11 16,-14-18 5-16,0-12-40 16,-9-8 0-16,0 0-37 15,0 0-26-15,0-11-51 16,0-18-125-16,32-9-196 16</inkml:trace>
  <inkml:trace contextRef="#ctx0" brushRef="#br0" timeOffset="12835">3492 1686 474 0,'0'0'275'0,"0"0"-144"16,0 0 2-16,0 0-50 16,0 0-17-16,0 0-40 15,19 134 52-15,-10-52-19 0,4 11-32 16,-3 11 14-1,-10 8 13-15,0 0-43 0,0-6 11 16,0-3-20-16,0-7 1 16,0-9 4-16,0-5-7 15,18-9 0-15,14-9-2 16,-5-9 1-16,-8-13-1 16,13-8-28-16,-14-11-69 15,-9-8-82-15,14-12-149 16,-5-3-251-16</inkml:trace>
  <inkml:trace contextRef="#ctx0" brushRef="#br0" timeOffset="13261">5346 1574 708 0,'0'0'171'16,"0"0"-48"-16,0 0-40 0,0 0 4 15,0 0-42-15,0 0-30 16,9 86 78-16,14-26-41 16,-5 13-15-16,10 12 3 15,-14 11-27-15,-5 7 12 16,0 7-3-16,-9-2-20 16,9-2 16-16,-9-2-18 15,0-1 0-15,9-10 4 16,-9-9 4-16,23-8-8 15,-14-11 0-15,10-13-32 16,-19-15-4-16,0-5-84 16,0-4-82-16,0-8-173 15</inkml:trace>
  <inkml:trace contextRef="#ctx0" brushRef="#br0" timeOffset="13720">6728 1584 603 0,'0'0'213'0,"0"0"-81"15,0 0 5-15,0 0-41 16,0 0-33-16,0 0-46 16,0 6-13-16,0 43 10 15,0 24 23-15,0 20 34 16,0 6-36-16,0 7-21 15,0 7 30-15,0 1-35 16,0-2-7-16,0-2 14 16,0 1-13-16,0-4-1 15,0-5-2-15,10-8 7 0,13-9-8 16,-14-12 1-16,9-9-3 16,-9-15 1-16,0-8-37 15,-9-11-58-15,0-12-97 16,0-7-125-16,0-11-320 15</inkml:trace>
  <inkml:trace contextRef="#ctx0" brushRef="#br0" timeOffset="14147">8138 1432 741 0,'0'0'183'0,"0"0"-8"15,0 0-69-15,0 0-29 0,0 0-77 16,0 0 7 0,0 116 33-16,9-19 1 15,14 13 5-15,-4 10-4 0,-1 6-26 16,5 0 14-16,-5-1-25 16,-9-6-4-16,10-5 5 15,-6-9 4-15,-13-9-10 16,10-9 0-16,-1-14 3 15,0-14-13-15,-9-18 10 16,0-9-28-16,0-12-47 16,0-5-112-16,0-3-162 15,-18-12-334-15</inkml:trace>
  <inkml:trace contextRef="#ctx0" brushRef="#br0" timeOffset="14582">9443 1330 757 0,'0'0'162'16,"0"0"-6"-16,0 0-20 15,0 0-70-15,0 0-22 0,0 0-35 16,9 81 29-16,0 10 57 16,-9 19-69-16,9 19 8 15,1 5 2-15,12 3-22 16,-12-2 12-16,8-4-26 15,-9-6 0-15,-9-2 8 16,0-1 0-16,14-8-8 16,4-9 0-16,0-20 3 15,5-18-6-15,5-24 3 16,-19-17-17-16,9-11-24 16,-4-9-74-16,-5-6-6 0,9-6-32 15,24-32-137 1,-6-23-325-16</inkml:trace>
  <inkml:trace contextRef="#ctx0" brushRef="#br0" timeOffset="14987">10450 1491 665 0,'0'0'218'0,"0"0"-40"0,0 0-20 16,0 0-46-16,0 0-64 15,0 0-5-15,9-24-19 16,0 24-19-16,0 35 12 15,14 23 5-15,-4 21 19 16,-1 14-8-16,-9 16-21 16,0 12 20-16,-9 11-14 15,14 5-14-15,-5 0 12 16,0-6-14-16,10-8-2 16,3-18 2-16,-3-17 7 15,-1-21-18-15,14-17 9 0,-23-18-34 16,10-15-15-1,-19-6-94-15,0-2-95 0,0-9-181 16</inkml:trace>
  <inkml:trace contextRef="#ctx0" brushRef="#br0" timeOffset="22868">915 2371 309 0,'0'0'406'0,"0"0"-235"16,0 0-32-16,0 0-27 0,0 0-22 15,0 0-29-15,0 0-8 16,-27 0-27-16,27 0-21 16,18-9-5-16,32-8 8 15,19-4 4-15,18-2-7 16,5 8-2-16,-15 7 1 15,-17 5-4-15,-10 3 2 16,-22 0-6-16,-19 0 3 16,5 0-3-16,-14 0 0 15,0 23-4-15,0 9 5 16,0 6 3-16,0 6-3 16,0 0 3-16,0 5 1 15,0-5 2-15,0-3-3 16,-23 0 0-16,4-9-1 0,10 0-38 15,-23-3-109-15,5-2-67 16,-5-1-162-16</inkml:trace>
  <inkml:trace contextRef="#ctx0" brushRef="#br0" timeOffset="23466">2613 2313 491 0,'0'0'204'0,"0"0"-95"0,0 0-41 16,0 0-37-16,0 0-18 16,0 0 2-16,138-59-5 15,-97 59-9-15,0 0 10 16,-13 24-7-16,-10 8 8 16,-9 9 12-16,-9 3-5 15,0 1 11-15,-9 6-4 16,-28-1-7-16,-13-4 21 15,0-8-22-15,22-12-2 16,5-12 3-16,14-4-17 0,9-10 3 16,0 0-4-1,0 0 2-15,0 0 2 0,32 0-5 16,14 0 0-16,13-12 28 16,24-3-28-16,-15-2-4 15,-8 2-84-15,-14 9-106 16,4 0-197-16</inkml:trace>
  <inkml:trace contextRef="#ctx0" brushRef="#br0" timeOffset="23842">4202 2044 575 0,'0'0'220'0,"0"0"-54"15,0 0-4-15,0 0-38 16,0 0-55-16,0 0-33 15,9-32 5-15,-9 32-28 16,0 0-3-16,0 13-10 16,0 18 1-16,0 12-4 0,0 13 3 15,0 6 0-15,0 1 5 16,9 6-4-16,-9-9-1 16,0 4 0-16,0-3-4 15,0 3-46-15,0-2-120 16,0-7-136-16,-18-6-305 15</inkml:trace>
  <inkml:trace contextRef="#ctx0" brushRef="#br0" timeOffset="24572">6318 1919 478 0,'0'0'402'16,"0"0"-255"-16,0 0 6 15,0 0-41-15,0 0-32 16,0 0-49-16,-60-29-22 0,37 49-8 15,-4 27 6-15,-15 21 9 16,15 6-14-16,4 9-1 16,5 1 10-16,-1 4-11 15,19-3 0-15,0-4-2 16,0-11 3-16,37-9-1 16,13-17 0-16,-8-15-7 15,8-15 6-15,-13-6-14 16,-5-8 15-16,-5 0 6 15,-9 0-1-15,5-19 8 0,-14-5-3 16,-9-6-5 0,0-3 16-16,0-3-20 0,-32 8 0 15,5 4-2-15,-14 10-11 16,13 5 0-16,19 9-67 16,9 0-78-16,0 0-104 15,0-3-214-15</inkml:trace>
  <inkml:trace contextRef="#ctx0" brushRef="#br0" timeOffset="25200">7745 2085 514 0,'0'0'253'16,"0"0"-87"-16,0 0-26 15,0 0-41-15,0 0-42 16,0 0-9-16,-119-86-25 0,91 86-16 16,-4 0 12-16,14 0-19 15,0 0 0-15,-5 0-3 16,4 22 9-16,1 10-3 16,9 3-3-16,-5 12 0 15,14 0-2-15,0 2 2 16,0 0 0-16,23 1-2 15,4-3-4-15,6-1 4 16,-6-4-11-16,5-2-4 16,-14-4 14-16,1-1-13 15,-19-7 16-15,0-4-2 16,0-4-3-16,0-3 4 16,-9-7-11-16,-19-2-3 15,-4-5 15-15,-9-3 3 16,13 0 5-16,10 0 8 0,9-17-15 15,9-12 7-15,0-9-7 16,0-6 0-16,27-9 3 16,24-2-4-16,-1 0 0 15,-4-4-1-15,13 7-1 16,-8 2 2-16,8 9-33 16,-18 9-61-16,-13 15-61 15,4 11-100-15,-23 6-298 16</inkml:trace>
  <inkml:trace contextRef="#ctx0" brushRef="#br0" timeOffset="25808">8839 1957 590 0,'0'0'207'15,"0"0"-34"-15,0 0-25 16,0 0-62-16,0 0-22 16,0 0-39-16,0-9-13 15,0 9-12-15,0 0-2 16,0 14 2-16,0 16 3 15,0 3 3-15,0-2 1 16,0 3-7-16,0-1 0 0,23 2-1 16,-5-4 8-16,23 0-7 15,-13-5 0-15,13 0 0 16,-14-3 6-16,5 1-6 16,-13-2 0-16,-1 2-2 15,-18-3 7-15,0-6-6 16,0 6 1-16,0-4-4 15,-28-3 3-15,-13 1 1 16,5-10 0-16,-6 1 1 16,-8-6 2-16,0 0-6 15,-10 0-10-15,24 0-86 16,-6-3-61-16,6-20-34 16,22-8-87-16,14-11-239 15</inkml:trace>
  <inkml:trace contextRef="#ctx0" brushRef="#br0" timeOffset="25965">8852 2047 144 0,'0'0'270'16,"0"0"-130"-16,0 0 8 15,0 0-38-15,0 0-20 16,0 0-46-16,257-105-18 16,-189 105-8-16,1 0-18 15,0 0-1-15,-10 0-31 16,-22 18-280-16</inkml:trace>
  <inkml:trace contextRef="#ctx0" brushRef="#br0" timeOffset="26648">10171 1971 479 0,'0'0'159'0,"0"0"1"0,0 0-59 16,0 0-26-16,0 0-9 16,0 0-22-16,-9-29-6 15,9 27-15-15,0-4-21 16,32 0 7-16,4 4-9 16,5 2 0-16,-13 0-3 15,13 0-1-15,-23 22 3 16,5 1 1-16,-14 10-3 15,-9-1-3-15,0 4 1 16,0-3-1-16,-41-3 3 0,-9 2 3 16,4-10 1-1,5-3-1-15,0-7 1 0,22-7-1 16,10-2 2-16,0-3 1 16,9 0 4-16,0 0-2 15,0 0 4-15,0 0 3 16,0 0-11-16,9 0 7 15,19 0-2-15,4 0-6 16,4 0 0-16,6 3 0 16,-10 9 0-16,-5 9-4 15,5 1 0-15,-23 8-2 16,0 3 5-16,-9 1 1 16,0 0-7-16,0-1 3 15,-9-7-1-15,-32-3 3 16,-9-5 2-16,-1-9-2 0,6-3 4 15,-6-6-2-15,1 0 4 16,13 0-2-16,5 0-4 16,23-3-56-16,9-15-162 15,0-6-172-15</inkml:trace>
  <inkml:trace contextRef="#ctx0" brushRef="#br0" timeOffset="27278">11654 1902 667 0,'0'0'249'0,"0"0"-42"15,0 0-41-15,0 0-79 16,0 0-28-16,0 0-24 16,0-33-30-16,0 33 5 15,0 0-10-15,0 27-1 16,0 13 0-16,0 10 2 16,0 3 5-16,0-2-4 15,-9 3 3-15,-5-9-3 0,14-3-2 16,0-9 0-16,0-11-3 15,0-4 7-15,0-9-4 16,0-6 0-16,0 4-1 16,0-6-4-16,32 3 5 15,9-2 0-15,-4-2-4 16,13 0 4-16,-9 0 0 16,-4 0 4-16,-19 0-1 15,5-6-2-15,-14 1-1 16,0-1 3-16,1 3 4 15,-10-6-4-15,0 0 2 16,0-5 13-16,0 0-11 0,0-2 25 16,0 2-11-16,0 0-2 15,0 5 15-15,-10 3-20 16,10 6 2-16,0 0 5 16,-9 0-19-16,9 0 4 15,0 0-6-15,0 23-11 16,0 21 5-16,0 12 8 15,0 5-2-15,28 6 0 16,4-3 7-16,9-2-16 16,-4-4 2-16,4-3-68 15,-5 1-55-15,-13-4-201 16</inkml:trace>
  <inkml:trace contextRef="#ctx0" brushRef="#br0" timeOffset="32263">879 516 413 0</inkml:trace>
  <inkml:trace contextRef="#ctx0" brushRef="#br1" timeOffset="79297">2417 1274 613 0,'0'0'60'0,"0"0"9"16,0 0 49-16,0 0-30 15,0 0-3-15,0 0 13 16,18-20-10-16,-9 5-5 16,14-2-21-16,4-6-42 15,-4-7 22-15,5 4-22 16,-10-3-7-16,5-3 7 0,-14 3-13 16,0-4 8-1,0 11-6-15,-9 6-5 0,0 11 20 16,0-1-17-16,0 6-3 15,0 0-3-15,0 0-1 16,0 0-2-16,0 0-3 16,0 6-12-16,0 15 17 15,0 8 1-15,0 0 1 16,0-3-4-16,0 0 1 16,0 1 0-16,10-1 0 15,22-6-12-15,4-6 11 16,-4-2-12-16,5-6 11 0,13-6-3 15,-9 0 5 1,10 0 1-16,-15-6 0 0,6-17-11 16,-15 0-13-16,-18-7-85 15,-9 4-142-15,-9-7-251 16</inkml:trace>
  <inkml:trace contextRef="#ctx0" brushRef="#br1" timeOffset="79716">2623 325 656 0,'0'0'146'0,"0"0"-22"16,0 0-21-16,0 0-33 0,0 0-56 15,0 0-7-15,-60 22 6 16,42 7-7-16,9 1-5 16,-1 4-1-16,10 4 0 15,0 6-2-15,19-1 2 16,22-1 0-16,-4-7 0 16,13-9 8-16,0-14-8 15,-13-10 1-15,4-2 0 16,-9 0 34-16,-4-14 21 15,-10-10 11-15,-9-2 2 0,-9-3-34 16,0 5 16 0,-27-2-29-16,-33 3-22 0,-9 8 0 15,10 4-3-15,-1 6 2 16,10 5-14-16,13 0-60 16,15 0-36-16,12 14-64 15,10 9-85-15,0 0-147 16</inkml:trace>
  <inkml:trace contextRef="#ctx0" brushRef="#br1" timeOffset="80415">2783 107 532 0,'0'0'156'0,"0"0"-24"0,0 0-14 15,-247-89-15-15,178 77-43 16,9 6 1-16,10 6-18 16,0 0-11-16,-10 6 3 15,14 32-29-15,-27 14 1 16,18 15 10-16,-4 15-16 15,8 6 15-15,1 5-5 16,23 8-9-16,-5 10 8 16,32 9-10-16,0 4 0 15,0-7 0-15,41-8 8 16,18-11-8-16,1-21 0 16,8-9 0-16,1-16-9 0,0-14 9 15,-1-15 0-15,10-12-2 16,0-11 4-16,23 0-2 15,-1-8 20-15,15-30 32 16,-5-6 14-16,-10-9-31 16,-3 1 3-16,-29-4 3 15,-8 5-16-15,-19-8 12 16,0-9-5-16,-32-5-22 16,10-5 21-16,-19-6-25 15,0-7 10-15,-28 2-1 16,-31 1-11-16,-24 9 1 15,5 11-5-15,-9 13 1 0,-4 11-10 16,4 10 7 0,9 10-5-16,-4 6-8 0,4 6-67 15,9 12-23-15,10 0-98 16,8 0-244-16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8:13.5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466 844 518 0,'0'0'199'0,"0"0"-33"16,0 0 19-16,0 0-25 15,0 0-87-15,0 0-23 16,0 0 13-16,50-98-26 16,-50 75-12-16,0-3 11 15,0 0-21-15,0 2 13 16,-18 7-20-16,-1 3-7 0,-3 8 5 15,-6 6-6 1,-22 0 0-16,-1 0-2 0,15 37-6 16,-15 13 5-16,19 12 3 15,14 11 0-15,18-1-8 16,0-1 1-16,0-13-4 16,60-12 7-16,-1-13-20 15,10-19 21-15,9-14 1 16,-19 0 2-16,1 0 5 15,-19-11-2-15,-14-13-3 16,-8-8 10-16,-6-6-5 16,-4-6 18-16,-9-2-11 15,10 7-4-15,-10 11 8 16,0 11-12-16,0 14 8 0,0 3-3 16,0 0-7-1,0 0-4-15,0 0-2 0,0 8-13 16,0 18 12-16,0 10 0 15,9 7 5-15,23-3 0 16,-5-4 5-16,14-4-9 16,-4-12 4-16,-5-7-4 15,-4-8-3-15,-6-5 5 16,6 0 2-16,13 0 2 16,-13-26 2-16,-10-7 3 15,5-4-2-15,-14-4-4 16,0-5 12-16,-9 2-11 15,0 6 2-15,0 11 0 16,0 16 4-16,0 8-5 16,0 3-3-16,0 0-6 0,0 0 3 15,9 5-13-15,23 22 14 16,5 14-7-16,22 5 10 16,1 4-1-16,9 3 0 15,-10-2 0-15,10-6-6 16,-28-8 0-16,-14-5 4 15,5-8-1-15,-22-10-8 16,-10-5 10-16,0-6-10 16,0-3-8-16,-10 0 11 15,-22 0-10-15,-13 0 18 16,3-12 0-16,10-13 6 16,14-11-7-16,18-8 1 0,0-5 0 15,0-4-6 1,41 4 6-16,-4 8 0 0,-5 14-1 15,-14 13 6-15,-9 8-7 16,14 6 2-16,-4 0-8 16,-1 0 3-16,14 0 1 15,5 24 1-15,-5 2 0 16,4 12 2-16,-4 3 1 16,10 4 0-16,-6-3 1 15,-4-1-3-15,-4-5 3 16,-10-10-1-16,-4-7 0 15,-14-4 0-15,0-9-1 16,0-3 1-16,0-3-7 0,0 0 2 16,0 0 10-1,-23 0-2-15,-5-24 4 0,5-8-2 16,23-6-5-16,0-14 0 16,0-3 5-16,23-4-8 15,14 1 3-15,13 9 0 16,1 14-3-16,-10 14 1 15,-5 12 1-15,-13 9-47 16,5 0-100-16,-10 11-135 16,5 17-188-16</inkml:trace>
  <inkml:trace contextRef="#ctx0" brushRef="#br0" timeOffset="1995">5144 570 826 0,'0'0'186'0,"0"0"-13"16,0 0-49-16,0 0-26 0,0 0-48 15,0 0-16-15,91-71 1 16,-91 71-30-16,0 0 12 16,0 0-7-16,-22 0-10 15,-24 21 19-15,-46 13 3 16,-18 8 4-16,-4 1-4 15,4 1-20-15,19-4 10 16,22-7-12-16,32-7 4 16,5-8 2-16,23-10-6 15,9 3 0-15,0-1-5 16,9 5 2-16,51 1 3 16,18-3 7-16,13-4-7 15,5-1 9-15,23-2-9 0,-9 0 0 16,18 2-3-16,-18 4 3 15,-32 12-36-15,-19 7-70 16,-49 7-155-16,-10 6-537 16</inkml:trace>
  <inkml:trace contextRef="#ctx0" brushRef="#br0" timeOffset="444">2777 485 595 0,'0'0'210'0,"0"0"-37"15,0 0-3-15,0 0-26 16,0 0-67-16,-77-164-33 16,54 150-1-16,-5 8-26 15,-4 3-9-15,5 3 7 16,-5 0-12-16,22 0-3 15,-8 0 0-15,9 9-2 16,9 15-3-16,0 10 5 16,0 10 0-16,0 5-2 0,0 4 8 15,0 0-5 1,9 7 6-16,9 7-1 0,-18 3 2 16,10 9-5-16,-10 1-3 15,0-5 10-15,0-2-4 16,0-15-6-16,13-6 1 15,6-10 7-15,-1-8-6 16,0-10-2-16,14-4 0 16,-4-8-2-16,4-6 6 15,9-6-4-15,-4 0 7 16,13 0-5-16,-23 0-4 16,6-6-41-16,-15-9-102 0,-9 1-117 15,-9-5-289 1</inkml:trace>
  <inkml:trace contextRef="#ctx0" brushRef="#br0" timeOffset="762">3102 951 600 0,'0'0'216'15,"0"0"-47"-15,0 0 3 16,0 0-50-16,0 0-71 15,0 0-6-15,0-29-20 16,0 29-23-16,0 0-2 0,0 20 1 16,0 7-1-1,0 7 7-15,0 2 0 0,0-5-4 16,10-1-3-16,-1-6 0 16,14-5 1-16,4-4 3 15,-9-2-4-15,14-13 0 16,-4 0-9-16,-5 0-15 15,-14 0-58-15,0-4-77 16,-9-17-52-16,0-5-22 16,0-6-22-16</inkml:trace>
  <inkml:trace contextRef="#ctx0" brushRef="#br0" timeOffset="1105">3112 735 366 0,'-10'-12'183'0,"1"7"-17"16,0-1-3-16,9 1-39 16,-14 1-10-16,14 2-44 15,0 2 6-15,-9 0-41 16,9 0-18-16,0 0-11 16,0 0-6-16,0 0-8 15,0 2 5-15,0 13-1 16,0 0 4-16,0-7 0 15,9-3 0-15,23-5 4 0,-13 0-3 16,13 0 2 0,-5 0 19-16,-4-11-16 0,-5-6 18 15,-18-4 14-15,0 1-11 16,0 0 8-16,0-1-25 16,-18 4-10-16,-23 2 0 15,-9 9-8-15,8 4-5 16,15 2-59-16,18 0-79 15,9 20-87-15,0 0-104 16</inkml:trace>
  <inkml:trace contextRef="#ctx0" brushRef="#br0" timeOffset="1568">3573 426 579 0,'0'0'202'0,"0"0"-35"15,0 0 11-15,0 0-50 16,0 0-27-16,0 0-40 16,-105-122-6-16,105 122-31 15,0-4-23-15,0-2-1 16,36 3-1-16,24-3 1 16,8 4 7-16,-8-2 0 15,-19 1-5-15,-14 3-2 16,-13 0 1-16,-5 0 16 15,-9 0-12-15,0 0 0 16,0 0 10-16,0 30-13 0,0 13 9 16,-9 18 18-1,-5 10-20-15,5 7 8 16,0 7-15-16,9 5 2 0,0 7-2 16,0 2 8-16,0-5-10 15,18-10 0-15,-4-5 4 16,-5-9-6-16,1-12 3 15,-1-11-1-15,-9-19 0 16,0-7 7-16,0-9-7 16,0-6 0-16,0-1 0 15,-28-5 0-15,-22 3 2 16,-19-3-2-16,-13 3-24 0,27-3-62 16,14 0-56-1,32 0-100-15,9-3-268 0</inkml:trace>
  <inkml:trace contextRef="#ctx0" brushRef="#br0" timeOffset="3868">7442 505 540 0,'0'0'280'0,"0"0"-94"16,0 0-26-16,0 0-24 16,0 0-70-16,0 0-3 15,13-88-20-15,-13 88-41 16,10 12-2-16,17 26-7 16,5 11 7-16,5 7 6 15,4-4-6-15,-14 7 0 16,15-7 2-16,-10-8 1 15,-14-12-1-15,0-14-2 0,1-15 3 16,-6-3 1-16,15-6 1 16,4-41 36-16,4-14 1 15,15-10-30-15,-24-1 10 16,5 5-22-16,-13 9 1 16,-10 12-1-16,4 15 0 15,-13 14-9-15,0 17-23 16,0 0-55-16,10 0-37 15,-1 33-100-15,9 5 54 16,14-1-115-16,-4-2-243 16</inkml:trace>
  <inkml:trace contextRef="#ctx0" brushRef="#br0" timeOffset="2940">6407 495 440 0,'0'0'481'16,"0"0"-254"-16,0 0-48 15,0 0-44-15,0 0-58 0,0 0-48 16,0 0 3-16,-119-8-27 16,119 61 2-16,0 26 19 15,23 9-18-15,5 13-5 16,-19 7 3-16,14 1 4 16,-14 1-10-16,-9-11 0 15,0-20 1-15,0-24 3 16,0-22-3-16,0-22-1 15,0-11 6-15,0 0-6 16,-9-15 24-16,-23-31-24 16,4-21 0-16,-4-23 5 15,23-21-5-15,0-15 0 16,9-8-1-16,0 2 9 16,0 7-10-16,0 14 2 15,0 27 0-15,18 25-7 0,14 21 7 16,-4 27-9-16,22 8 9 15,9 3-24-15,19 3 23 16,0 29-9-16,0 9-12 16,-28 8 5-16,-18-5-13 15,-23 3-13-15,-9 0-5 16,0-6-43-16,-50-4-1 16,-28-5-69-16,10-6-143 15,17-2-393-15</inkml:trace>
  <inkml:trace contextRef="#ctx0" brushRef="#br0" timeOffset="3197">6943 479 648 0,'0'0'202'16,"0"0"-36"-16,0 0-12 15,0 0-47-15,0 0-44 16,0 0-18-16,68-41-38 15,-68 70 2-15,10 12 35 16,-1 5-30-16,0 4 8 16,0 3-22-16,14-7 5 15,-14-5-4-15,0-9-1 16,0-6-18-16,-9-11-89 16,0-6-121-16,0-9-42 0,0 0-45 15,10-15-56-15</inkml:trace>
  <inkml:trace contextRef="#ctx0" brushRef="#br0" timeOffset="3493">7140 268 395 0,'0'0'150'0,"0"0"-14"0,0 0 36 16,0 0-39-16,0 0-50 16,-229-145 4-16,201 145-41 15,15 0-23-15,3 0-19 16,10 14-4-16,0 13-7 15,0 5 6-15,0 6 1 0,10-6-5 16,22-3 5 0,9-12 0-16,-23-11 5 0,10-6-2 15,-6 0 6-15,-3-6 29 16,-10-22 3-16,-9-2 12 16,0-2-27-16,0 3-9 15,0 6-17-15,-28 8-1 16,-4 5 1-16,14 10-29 15,0 0-66-15,18 42-42 16,0 11-82-16,0 8-129 16</inkml:trace>
  <inkml:trace contextRef="#ctx0" brushRef="#br0" timeOffset="4715">8330 508 511 0,'0'0'171'15,"0"0"19"-15,0 0-45 16,0 0-8-16,0 0-36 15,0 0-30-15,-96-140-11 16,64 137-30-16,13 3-11 16,1 0-17-16,9 14 0 15,0 28-2-15,-5 10 0 16,5 3 1-16,9 1-5 16,0-7 4-16,23-8-4 15,13-8 4-15,5-12-22 16,-13-14 12-16,4-7-7 15,-14 0 14-15,1-2 3 0,-10-28 6 16,4-5 1-16,-13-4 7 16,0-6-13-16,0 1 15 15,-22-1-5-15,-15 8-2 16,-13 6 15-16,8 13-11 16,6 5-5-16,-5 13 1 15,-1 0-3-15,24 0-7 16,-9 33 1-16,4 5 0 15,14 6-7-15,9-1 7 16,0 4 0-16,0-3-1 16,50-6-8-16,9-12 6 15,1-7-12-15,9-18 12 16,-10-1-4-16,10 0 10 0,-19-14-3 16,10-10 6-1,-24-4-2-15,-4-2 6 0,5 1-4 16,-14 0-4-16,-5 3 21 15,10 0-18-15,-15-2 3 16,6 0 1-16,8-1-2 16,5-4-5-16,-4-7-2 15,4 6 4-15,-14 1 5 16,0 9-6-16,-18 10 12 16,0 2 11-16,0 4-19 15,-9-2 10-15,0 2-11 16,-9-1-2-16,-1-2 11 0,-4-4-14 15,5-1 7 1,0-2 10-16,-5-4-16 0,5 2 14 16,-1-4-10-16,-4-2-5 15,5 3 12-15,0 3-10 16,9 9-3-16,-5 4 5 16,14 7 2-16,0 0-13 15,0 0 6-15,0 18-16 16,0 29 12-16,0 11 0 15,0 15 4-15,32-1 0 16,-14 2 7-16,1-5-7 16,22-4 0-16,0-10 1 15,18-5-8-15,1-7 4 16,9-8-22-16,8-8-13 16,-8-16-30-16,18-7 6 0,-27-4-37 15,-10 0-58-15,-32-15-24 16,-18-16-64-16,-18-8-240 15</inkml:trace>
  <inkml:trace contextRef="#ctx0" brushRef="#br0" timeOffset="4876">8591 342 404 0,'0'0'265'16,"0"0"-131"-16,0 0-30 15,302-65-24-15,-133 51-27 16,-9 5-37-16,-45 3-7 15,-47 6-9-15,-36 0-5 0,-32 6-163 16,-32 20-367-16</inkml:trace>
  <inkml:trace contextRef="#ctx0" brushRef="#br0" timeOffset="8359">4888 2911 481 0,'0'0'206'16,"0"0"-62"-16,0 0 9 15,0 0-24-15,0 0-39 16,0 0-20-16,0-14-29 0,0 11 16 16,0-2-20-16,0-11 14 15,0-4 10-15,0-6-47 16,0-3 9-16,0-3 2 15,9 0-16-15,0-7 19 16,5 1-24-16,-14-2 3 16,0 2 0-16,9 6 0 15,-9 5-4-15,0 10-2 16,0 6 2-16,0 1 4 16,0 8-7-16,0 2 0 15,0-4-1-15,0 4 6 16,0 0-6-16,0 0 1 0,0 0-8 15,0 0 3 1,0 24-13-16,0 8 18 0,0 9-4 16,18-2 11-16,14-2-7 15,5-5 0-15,13 0 1 16,0-11-6-16,1-4 5 16,-5-6-4-16,-5-5 3 15,0-2-22-15,-14-4-1 16,-17 0-39-16,-1 0-54 15,-9 0-70-15,0-12-169 16</inkml:trace>
  <inkml:trace contextRef="#ctx0" brushRef="#br0" timeOffset="8768">4979 2100 176 0,'0'0'440'16,"0"0"-289"-16,0 0-32 15,0 0-35-15,0 0-14 16,0 0-44-16,-23-26-16 16,23 26-10-16,-18 9 6 15,0 17-4-15,4 3-2 16,5 2 2-16,9-9-2 15,0-5 0-15,0-2 0 0,0-9-3 16,9-6 7-16,14 0 6 16,4 0 31-16,-4-6 2 15,-5-17 32-15,1 2-28 16,-19-5-9-16,0 5 13 16,0-2-31-16,0 0 2 15,-28 5-10-15,-13 1-5 16,-9 5-10-16,13 10 3 15,-4 2-6-15,13 0 1 16,6 5-80-16,12 30-63 16,10 12-60-16,0 8-145 15</inkml:trace>
  <inkml:trace contextRef="#ctx0" brushRef="#br0" timeOffset="9042">5716 2774 500 0,'0'0'405'15,"0"0"-284"-15,0 0 16 16,0 0-31-16,0 0-75 0,0 0-4 15,0 91 12 1,-18-45-14-16,-1 5-2 0,-13 0-17 16,-18 8 5-16,4-1-11 15,-13-3-8-15,8-5-65 16,1-12-220-16,9-9-471 16</inkml:trace>
  <inkml:trace contextRef="#ctx0" brushRef="#br0" timeOffset="10386">5995 2947 653 0,'0'0'216'0,"0"0"-52"16,0 0 11-16,0 0-70 16,0 0-35-16,0 0-3 15,0-58-42-15,0 58 7 16,0 0-30-16,0 8 6 16,9 36-6-16,1 17 5 15,8 11 5-15,-9 4-2 16,14 3-1-16,-14 3-5 15,0-7-4-15,10-11 4 16,3-10-4-16,-12-23 0 0,-1-13 0 16,-9-12 2-16,0-6 8 15,0 0-6-15,0 0 6 16,0-24 10-16,0-19 18 16,0-21-37-16,-19-13 7 15,-3-9 0-15,3-14-2 16,10-2-6-16,-9-3 0 15,-5 3 4-15,23 6-7 16,-9 20 3-16,9 17 0 16,0 21-6-16,0 21-1 15,0 8 7-15,18 6-5 0,23 3-25 16,10 0 28 0,-1 3-14-16,-4 20 11 0,-14 12 2 15,-5 9-14-15,-18 4 13 16,-9-2-6-16,0-3-30 15,-18-2 0-15,-32-3-38 16,-10-3-38-16,14-2-41 16,5-7-99-16,23-6-72 15</inkml:trace>
  <inkml:trace contextRef="#ctx0" brushRef="#br0" timeOffset="12072">6508 2416 439 0,'0'0'157'0,"0"0"5"0,0 0-51 16,0 0-19-16,0 0-39 15,0 0 12-15,-23-132-17 16,23 123-27-16,32-3 6 15,28-5-27-15,17-3 0 16,10 0 16-16,-4 1-12 16,-5 2 11-16,-28 5 13 15,-13 7-14-15,-15 2 18 16,-22 3-15-16,0-3-7 16,0 3 29-16,0 0-28 0,0 0-7 15,0 3-4-15,-41 26 0 16,14 21 16-16,-5 9-13 15,23 7 2-15,-1 10 6 16,10 3-8-16,0-4-3 16,0-4 3-16,0-10 6 15,0-11-8-15,0-12-1 16,-9-10 0-16,-4-13-2 16,13-9 2-16,0-3 0 15,0-3 0-15,-10 0 6 16,1 0-6-16,-9 0 4 15,18-3 2-15,-9-12-3 16,9 4 3-16,0-4-6 16,0-3 0-16,27-4 1 0,24-2-1 15,-1-2 0-15,19-1 0 16,-10-2-5-16,-13 3 10 16,4 3-5-16,-27 3 1 15,-5 7 12-15,-18 8-11 16,0-1-2-16,0 6 1 15,0 0 3-15,0 0-4 16,0 0 0-16,0 11-5 16,10 18-1-16,-1 9 6 15,14 1 0-15,-14-5 1 0,-9-4-5 16,18-4 4 0,-18-2 0-16,9-10-1 15,0-5 8-15,-9-6-7 0,10-3 0 16,3 0 3-16,6 0 1 15,-1-6 0-15,23-24-3 16,-13-2 2-16,4-1 9 16,-5 5-12-16,-4 5 0 15,-5 11 1-15,-18 7-7 16,19 5 6-16,-10 0-2 16,23 0-2-16,-14 20-6 15,14 6 5-15,-4 1 5 16,4-1 0-16,-5-6-5 0,-9-6 5 15,5-4 0-15,-4-10-3 16,-10 0 7-16,0 0-4 16,0-6 1-16,14-20 8 15,-14-4-6-15,0-5-2 16,-9-6-1-16,0-2 5 16,0-7 4-16,0 0-9 15,-9 9 3-15,-23 9 6 16,5 15 8-16,-5 8-17 15,4 9 2-15,1 0-5 16,-5 12 2-16,22 28 1 16,-8 7 0-16,18 9 2 15,0-6-9-15,0-4 7 16,9-8 0-16,19-15-4 0,4-11-3 16,-5-9 7-16,5-3 0 15,-13-3 1-15,8-26 5 16,5-15-6-16,-4-8 0 15,-6-13 3-15,-3-8 8 16,-19-8-11-16,0-1 0 16,0 6 4-16,0 12 11 15,0 12-12-15,-32 10-3 16,4 17 14-16,19 10-5 16,0 12-3-16,0 3-6 15,9 0-13-15,0 47 9 16,0 25 1-16,0 27 3 15,18 13-2-15,10-2 10 0,22-14-9 16,9-16 1-16,10-22-1 16,0-23-8-16,-1-15 8 15,15-14-4-15,-15-6-7 16,-8-3 19-16,0-32-7 16,-15-4 0-16,-13-7 9 15,-4-12-6-15,-19-2-3 16,-9-5 0-16,0-2 0 15,-9 11 9-15,-19 10-9 16,-22 16 0-16,23 15 5 16,-6 13-5-16,6 2 0 15,4 17 0-15,14 36-9 0,9 11 16 16,0 9-7-16,0-3 0 16,32-12 4-16,-5-8-7 15,24-15 3-15,-15-12 0 16,6-13-3-16,-10-8 9 15,-5-2-6-15,1 0 1 16,-6-15 5-16,-3-17 3 16,-1-5-9-16,-4-5 0 15,-14-1 2-15,0 2 8 16,0 9-10-16,0 5 0 16,-14 13 7-16,14 8 0 15,0 6-7-15,0 0-4 16,0 12-1-16,23 26-1 15,27 8 6-15,-4 4 0 16,4-3 6-16,1-1-12 0,-1-11 6 16,-4-4 0-16,13-3-3 15,-8-11 4-15,-10-5-5 16,-14-4-11-16,-17-4-59 16,3-2-36-16,-13-2-75 15,0 0-43-15,0-12-149 16</inkml:trace>
  <inkml:trace contextRef="#ctx0" brushRef="#br0" timeOffset="12243">9062 2544 377 0,'0'0'192'0,"0"0"-38"15,0 0-2 1,0 0-6-16,0 0-50 16,0 0-16-16,-87-59-72 0,64 97 11 15,-4 15-5-15,-24 9-12 16,1-2 4-16,13-4-6 15,5-1-56-15,14-11-171 16,18-6-221-16</inkml:trace>
  <inkml:trace contextRef="#ctx0" brushRef="#br0" timeOffset="13063">9387 1808 262 0,'0'0'360'15,"0"0"-173"-15,0 0-19 16,-110-168-41-16,101 147 1 16,9 9-60-16,0 7-4 0,0 5-42 15,50 8-7-15,37 45-15 16,23 17 25-16,9 21-16 15,0 8 26-15,-9 5-24 16,-14 13 5-16,-18 6 18 16,-28-3-34-1,-8-7 14-15,-33-11-14 0,-9-11 5 16,0-7-17-16,-69-2 8 16,-32 0-101-16,-36-4-204 15,-9-5-434-15</inkml:trace>
  <inkml:trace contextRef="#ctx0" brushRef="#br0" timeOffset="18552">360 2416 315 0,'0'0'191'0,"0"0"-48"16,0 0 5-16,0 0-44 16,10-164-27-16,-10 129 27 15,0 3-53-15,0 5-8 16,-19 5 27-16,-13 6-53 16,5 5 16-16,-5 6-33 15,-19 5 16-15,6 0-27 0,3 16 11 16,-8 25 0-1,13 18-8-15,15 16 14 0,12 9-6 16,10 5 0 0,19 1 4-16,40-5-6 0,10-9 2 15,22-1 0-15,6-4-2 16,-6 0 9-16,-13-8-7 16,-9 1 0-16,-28-3 5 15,-23-5-12-15,-18-13 7 16,0-5 0-16,-18-8-3 15,-33-10 5-15,-17-8-2 16,-24-10 0-16,-4-2 4 16,5 0-2-16,13-8-2 15,18-13-18-15,33-5 2 16,8-1-62-16,19-1-14 0,10 1-52 16,35 4-251-16</inkml:trace>
  <inkml:trace contextRef="#ctx0" brushRef="#br0" timeOffset="19134">795 2954 101 0,'0'0'529'0,"0"0"-347"15,0 0-34-15,0 0-21 16,0 0-8-16,0 0-61 15,-82-98 0-15,82 98-37 16,-9 0-14-16,9 3-14 0,0 27-3 16,0 10 10-16,0 4 6 15,18-1 3-15,14 1-9 16,9-9 0-16,-4-8 5 16,4-13-12-16,-4-6 7 15,4-8 0-15,0 0-6 16,-13 0 17-16,13-11-11 15,-23-12 6-15,-9-3 0 16,0-1 3-16,-9 1-9 16,0 3 0-16,0-5 7 15,0 6 3-15,0 11-10 16,0 1 0-16,0 10 12 0,0 0-27 16,0 0 15-16,0 15-8 15,14 13-2-15,32 2 12 16,4 0-2-16,1-4 0 15,8-11 7-15,-8-4-10 16,-15-11 3-16,-4 0 0 16,-4 0-3-16,-19-24 10 15,0-9-7-15,-9-6 0 16,0-3 12-16,0 2-9 16,-37 5-3-16,-13 6 0 15,0 11-15-15,13 10 15 16,5 8-5-16,23 0-12 15,9 3-128-15,0 26 9 0,9 6-49 16,50-1-101-16,1-1-156 16</inkml:trace>
  <inkml:trace contextRef="#ctx0" brushRef="#br0" timeOffset="19931">1720 2996 346 0,'0'0'173'0,"0"0"-28"0,0 0 4 16,0 0-14-16,0 0-40 15,0 0 6-15,-9-158-31 16,-19 147-24-16,-4 2 6 16,5 6-39-16,4 3-7 15,-5 0-6-15,19 3 5 0,0 20-5 16,9 3 0-16,0 4 1 16,9-2-16-16,37-1 7 15,14-6 3-15,-1-10-4 16,-9-5-12-16,1-6 20 15,-24 0 1-15,-4 0 0 16,-14 0-5-16,-9 0 5 16,9-3 0-16,-9-5 6 15,0 2 4-15,0 2-10 16,0 2 0-16,0 2-5 16,0 0-2-16,0 0-12 15,0 6 18-15,19 11-18 16,13-2 32-16,-5-4-13 0,14-8 0 15,-4-3 3 1,13 0-3-16,-8-3 0 0,8-20 0 16,-23-3 4-16,6 0 12 15,-15-1-16-15,-18 2 19 16,0 1-11-16,0 3 50 16,0 7-30-16,-9 5-10 15,-14 6 19-15,14 3-30 16,-1 0 1-16,10 32-8 15,-9 26 0-15,9 24-3 16,0 9 3-16,0 11 0 16,9 1-2-16,24-3 14 15,3-6-12-15,5-15 0 0,-4-15 5 16,-14-20-6-16,-5-18 1 16,-9-18 0-16,-9-8 2 15,0 0 8-15,0 0 11 16,0-31 48-16,-9-22-66 15,-18-17 12-15,13-15-15 16,-4-11 0-16,18-9-4 16,-10-6 15-16,1 7-11 15,0 7 0-15,0 11 6 16,-5 15-10-16,14 21 4 16,0 19 0-16,0 13-15 15,0 15 1-15,14 3 7 16,23 0 0-16,13 0-10 15,10 23 6-15,-10 15-2 0,-14 5-9 16,6 10 21 0,-15 3-42-16,-27-5 20 0,0 3-16 15,-9-5-53-15,-51-2 4 16,-8-9-77-16,-1-9-58 16,0-12-21-16,28-8-285 15</inkml:trace>
  <inkml:trace contextRef="#ctx0" brushRef="#br0" timeOffset="20321">2906 1987 388 0,'0'0'168'0,"0"0"-20"16,0 0-15-16,0 0-58 15,0 0 53-15,-19-157-61 16,19 147-8-16,-14 9 27 16,14 1-53-16,-9 0-12 15,-18 27-15-15,4 35 2 16,-4 25 25-16,8 24-32 0,19 17 5 15,0 17 18 1,0 15-21-16,28-9 12 0,22-14-15 16,0-12 11-16,-13-17-12 15,13-18 1-15,-8-17 0 16,-6-18-2-16,5-16-25 16,1-19-54-16,-6-11-71 15,5-9-117-15,10-3-77 16</inkml:trace>
  <inkml:trace contextRef="#ctx0" brushRef="#br0" timeOffset="21556">4640 2958 525 0,'0'0'236'15,"0"0"-86"-15,0 0-29 16,0 0-54-16,0 0-59 16,0 0 76-16,-105 190-41 15,64-111-39-15,-9 2 12 0,-19 7-16 16,-18-4-128-16,-5-3-723 16</inkml:trace>
  <inkml:trace contextRef="#ctx0" brushRef="#br0" timeOffset="25628">3418 2783 378 0,'0'0'215'0,"0"0"-119"16,0 0 54-16,0 0-32 15,0 0-6-15,0 0-55 16,0 0-8-16,0-108 12 16,-9 84-28-16,-14 3 4 15,-4 4-5-15,-1 3-26 16,5 8 11-16,-4 6-15 0,-5 0 5 15,4 0-13-15,-4 24 6 16,5 14 0-16,9 10-6 16,18 9 4-16,0-5 0 15,0-5 2-15,9-9-12 16,27-12 12-16,15-13-17 16,-10-12 2-16,-14-1 10 15,-4 0 10-15,5-8-1 16,-19-16 4-16,9-8-3 15,-18-3 7-15,0 3-7 16,0 6 0-16,0 6 9 16,0 8-11-16,0 6 15 0,0 6-12 15,0 0-6-15,0 0-4 16,0 3-9-16,0 18 5 16,0 7 4-16,14-1 4 15,4-7 0-15,0-5-2 16,5-6 1-16,-13-7-2 15,-1-2-6-15,0 0 9 16,0 0 3-16,-9-17 0 16,0-9 4-16,0 0 12 15,0-4-16-15,0 1 10 16,0 3-7-16,0 3-3 16,0 8 1-16,0 9-2 15,0 3-2-15,0 3 0 0,23 0-14 16,-5 12 8-1,19 17 6-15,13 3 0 0,-9 3-3 16,-4 3 4-16,13 0-1 16,-8-3 0-16,-15 3 7 15,5-7-11-15,-23-5 4 16,0-7-3-16,-9-8 0 16,0-8-9-16,0-3 12 15,-9 0 5-15,-23 0-1 16,-4-17 9-16,17-12-13 15,-4-7 2-15,14-1-1 16,9-4 0-16,0-3-1 0,0 9 0 16,18 6-6-16,5 6 5 15,-4 8-4-15,-1 6-1 16,5 6 5-16,4 3-7 16,15 0 6-16,-15 6 0 15,14 21-3-15,-13 7 0 16,-5 4 5-16,-5 3-5 15,0-1 4-15,-9-7-6 16,5 0 7-16,-14-13 0 16,0-12 4-16,0-4-9 15,0-4 10-15,0 0-2 16,0-10 20-16,-23-22-23 16,14-11 15-16,9-13-13 15,0-5 6-15,32-5-7 16,5 1-1-16,4 16 0 0,-14 13 0 15,5 19 0-15,-13 14-7 16,-10 3-39-16,0 17-180 16,0 24-201-16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9:22.6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0 328 740 0,'0'0'196'15,"0"0"-101"-15,0 0 34 16,0 0-37-16,0 0-69 16,0 0-18-16,9-8-3 15,51 8-2-15,17 0 8 0,10-4 2 16,5-1-7-16,-14 2-3 15,-10-3-13-15,-17 4 6 16,-15 2-104-16,-22 0-43 16,-14 0 13-16,0 0-57 15,0-6 34-15,-41-3-235 16</inkml:trace>
  <inkml:trace contextRef="#ctx0" brushRef="#br0" timeOffset="157">325 195 324 0,'0'0'224'0,"0"0"-63"0,0 0-10 15,0 0-63-15,0 0 30 16,0 0-62-16,-101-42-36 16,101 60-19-16,0 26 10 0,0 14 15 15,0 9-17 1,0 6-3-16,0 6-2 0,0 0-4 16,19-4-18-16,13-10-149 15,-5-13-306-15</inkml:trace>
  <inkml:trace contextRef="#ctx0" brushRef="#br0" timeOffset="515">1044 98 463 0,'0'0'343'0,"0"0"-200"0,0 0 15 15,0 0-75-15,0 0-58 16,0 0-25-16,0-20-9 16,0 26 6-16,0 11-4 15,0-2 10-15,0-6-13 16,0-7 4-16,0 1 6 16,0-3 0-16,0 0 10 15,0 0 11-15,9-11 61 16,14-13-49-16,-23 2 54 15,0-3-68-15,0 3-8 16,-23 6-10-16,-5 6 4 16,-4 10-10-16,14 0-38 15,-10 8-118-15,15 36-32 0,13 5-135 16,0 7-391-16</inkml:trace>
  <inkml:trace contextRef="#ctx0" brushRef="#br0" timeOffset="707">1250 746 701 0,'0'0'181'0,"0"0"-80"16,0 0-13-16,0 0 13 15,0 0 49-15,-266 201-115 16,120-120-1-16,-15 10-34 15,-17 14 0-15,13 6 0 0,5-1-207 16,23-7-474-16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2:00.55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1153 317 594 0,'0'0'135'16,"0"0"-56"-16,0 0 10 16,0 0 12-16,0 0-45 15,0 0 21-15,0 0-63 16,147-93 5-16,210 69-8 0,164-10 2 16,152-4 1-1,96-1 32-15,78 13-34 0,23 6 13 16,0 12-10-16,-33 8-14 15,-49 0 41-15,-56 0-29 16,-132 0-13-16,-143 16 21 16,-155 0-14-16,-114-5 0 15,-105-5 13-15,-56-3-18 16,-27-3 30-16,-18 0-24 16,-143 0-4-16,-104-3 4 15,-152-6-2-15,-104 9-6 16,-88 0 0-16,-46 0 9 15,-63 32-18-15,-42 15 9 16,-32 11 0-16,-5 9-13 16,38 6 12-16,76-4 1 0,93-4 0 15,114-9 3-15,114-10-11 16,74-5 8-16,59-9 0 16,73-2-3-16,56-13 7 15,40-6-4-15,60-2 0 16,32-3-28-16,147-6 27 15,164 0-4-15,220-26 5 16,188-28-11-16,146-18 22 16,78 6-11-16,14 13 0 15,-33 27 6-15,-68 26-6 16,-119 0 0-16,-105 29 0 16,-151 3-9-16,-170 0 13 15,-146-6-4-15,-115-14 0 0,-82 1 14 16,-68 3-11-16,-161 4 1 15,-128 10-3-15,-147-5 8 16,-127-4-3-16,-138 5-6 16,-138 7 0-16,-118 11 6 15,-51 14-6-15,-32 6 0 16,106-3 3-16,132-11-10 16,197-21 8-16,229-18-1 15,220-8 0-15,165-3 13 16,164 0-6-16,252-35-7 15,224-9 0-15,220 4-10 16,115 14 10-16,91 11 0 0,50 3-1 16,10 1 11-16,-5-4-10 15,-23-3 0-15,-64 2 6 16,-96 1-15-16,-179 12 10 16,-215 3-1-16,-228 0 0 15,-221 0-1-15,-201 0 1 16,-260 0 0-16,-244 0 14 15,-200 0-28-15,-157 0 13 16,-109 3 1-16,-60 16-2 16,-8 11 13-16,49 8-11 15,184-3 0-15,278-15 5 16,299-8-14-16,342-12 9 16,331 0 0-16,342-24-5 15,344-4 12-15,238 4-7 0,110 21 0 16,-5 3-58-16,-133 0-62 15,-228-49-533-15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9:22.14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0 242 487 0,'0'0'309'0,"0"0"-195"0,0 0 28 15,0 0-61-15,0 0-74 16,0 0 3-16,129-40-10 16,-24 34 8-16,-4-3-3 15,-14 3-4-15,-19 0-1 16,-17 4-21-16,-33-1-81 16,-4 0-96-16,-14-6-38 15,0 0-29-15</inkml:trace>
  <inkml:trace contextRef="#ctx0" brushRef="#br0" timeOffset="166">454 82 85 0,'0'0'275'0,"0"0"-73"16,0 0-54-16,0 0 13 16,0 0-46-16,0 0 1 15,-170-82-15-15,170 82-60 16,0 0-35-16,0 33-5 16,0 12-1-16,0 18 17 15,0-2-13-15,19 9-4 16,-6 3 0-16,6-1-11 15,-1 4-127-15,14-15-204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9:20.2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160 526 771 0,'0'0'167'16,"0"0"-36"-16,0 0-29 16,0 0-23-16,0 0-60 0,0 0-13 15,37 108 50 1,-14-30-34-16,-23 16 3 0,0-1 7 15,0-3-27-15,0-14 14 16,-14-17-14-16,5-22-5 16,9-13 5-16,0-16-3 15,0-5-2-15,0-3 9 16,0 0-9-16,-9 0 21 16,-19-26 35-16,5-18-29 15,-4-20-15-15,9-21-12 16,-14-17 0-16,13-11-1 15,-4-10 8-15,14 12-12 16,9 17 5-16,0 22 0 16,0 13-7-16,9 12-2 15,23 16 2-15,10 10 3 16,-6 13-22-16,15 8 23 0,-1 0-10 16,0 12-3-16,-4 23 13 15,-5 3-12-15,-13 6 2 16,-5-4-6-16,-23 4-18 15,0-1 4-15,-42 1-39 16,-17 0-108-16,-10-6-49 16,10-3-164-16</inkml:trace>
  <inkml:trace contextRef="#ctx0" brushRef="#br0" timeOffset="1493">732 92 600 0,'0'0'157'0,"0"0"-14"15,0 0-42-15,0 0-23 16,0 0-60-16,0 0-12 16,216-74 6-16,-139 71-10 15,-17 3 0-15,-1 0 8 16,-8 0-5-16,-24 0 0 15,-4 6-5-15,-5 8 7 16,-18 7 3-16,0 5-8 16,0 10 27-16,0 12 13 15,-9 11-30-15,-9 2 16 16,4 8-14-16,5-1-12 0,0 5 13 16,0-6-13-16,0 1-1 15,9-16 0-15,0-11 5 16,0-15-6-16,-10-12 0 15,10-10 3-15,-9-4 5 16,9 0-3-16,-13 0 8 16,-6-10-2-16,1-12-3 15,-5-7-9-15,23 5 1 16,0 1 0-16,0-3-8 16,0 2 6-16,60-6 1 0,22 5-6 15,-4 1 6 1,9 4-2-16,-19 8 3 0,-8 3 0 15,-19 8-7-15,-13 1 7 16,-15 0 0-16,-3 0-7 16,-10 0 4-16,9 1 1 15,-9 14 2-15,9 2 0 16,-9 4-5-16,0-3 7 16,9 1-2-16,-9 0 1 15,9-5 7-15,-9-6-8 16,9-4 0-16,-9-4 3 15,14 0-2-15,-14 0 1 16,18 0-2-16,10 0 8 16,13-12-3-16,18-8 3 15,-17 5-8-15,-15 9 0 16,5 3-7-16,-4 3 7 0,-10 0 0 16,14 0-7-16,-14 15 4 15,1 0 3-15,13-1 0 16,-5 0 5-16,-4-4-9 15,-5-5 4-15,10-5 0 16,4 0 3-16,-5 0 5 16,5-17 0-16,5-15-8 15,-14 0 3-15,-5-1 8 16,-9-5-7-16,-9 9 18 16,0 2 6-16,0 7-12 15,-18 9 13-15,0 2-29 0,-14 6-2 16,4 3-5-1,-4 0 0-15,5 32 7 0,4 12-10 16,4 4 17-16,19 0-12 16,0-1 5-16,0-12-14 15,33-9 10-15,-6-11-12 16,5-15 11-16,-4 0 0 16,13-12 10-16,-5-25 3 15,15-12-7-15,-10-6 4 16,-14-2 11-16,-8-5-15 15,4-1 11-15,-14-6 12 16,-9 3-24-16,0 10 17 16,0 16-6-16,0 14-7 15,-9 20 9-15,-1 6-13 16,10 0-1-16,0 14-6 0,0 36-1 16,0 23 8-16,0 9 0 15,19-1 0-15,8-8-6 16,5-14 6-16,19-10-9 15,-15-14 7-15,15-20-29 16,17-15 21-16,1 0 7 16,-1-15 3-16,1-17 2 15,-18 0 1-15,-19-1-3 16,-14 2 4-16,0-1 8 16,-18 0-11-16,0 3 7 15,0 8-3-15,-27 6 0 16,4 13-5-16,-5 2-7 0,10 0 3 15,-14 32 2-15,5 11 2 16,17 7 0-16,10 0 4 16,0-4-10-16,10-6 6 15,17-4 0-15,14-9-4 16,-13-17 0-16,22-6 4 16,0-4 0-16,10 0 0 15,-10-30 11-15,5-4-11 16,-4-1 0-16,-19-3 15 15,-5 3-8-15,-18 8 4 16,5 10-4-16,-5 8-6 16,-9 9 23-16,9 0-24 15,-9 0-20-15,19 20 20 16,-1 17-10-16,5 9 10 16,4-1 0-16,5 2 2 0,-4 0-2 15,22-6 0-15,0-3-8 16,10-11 7-16,-1-13-65 15,-13-11-38-15,5-3-90 16,-19-3-150-16,-14-29-253 16</inkml:trace>
  <inkml:trace contextRef="#ctx0" brushRef="#br0" timeOffset="1679">3960 502 459 0,'0'0'191'15,"0"0"-57"-15,0 0-27 0,0 0 22 16,0 0-37-16,0 0-17 15,0 0-57-15,-60-79-18 16,28 114-3-16,-5 14-4 16,-22 19 7-16,-1 2 3 15,10 0-3-15,18 3-41 16,32-12-207-16,0-17-301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27:13.8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397 463 498 0,'0'0'281'16,"0"0"-117"-16,0 0 12 15,0 0-39-15,0 0-37 16,0 0-45-16,-32-29-17 16,32 29-21-16,0 0-17 0,0 17-5 15,0 21 5-15,0 13 5 16,0 1-1-16,0 3-3 15,0 2-1-15,0 6 1 16,-9-8 2-16,-1-5-3 16,1-11 1-1,0-13 2-15,9-15-4 0,0-5 1 16,0-6 0-16,0 0 6 16,0 0 0-16,0 0 5 15,-9-17 2-15,9-16-11 16,-14-7 3-16,14-8 0 15,0-7-4-15,-9-9 6 16,9-7-5-16,0 1 2 0,0 7-4 16,0 10 0-16,0 12 0 15,0 12 0-15,0 13 1 16,0 6-6-16,23 1 3 16,4 3-2-16,15 6 3 15,-6 0-5-15,15 0 3 16,-10 0-5-16,-5 17-1 15,-4 10 5-15,-13 5-10 16,-10 0 8-16,-9 3-14 16,0-3-19-16,-9 0 5 15,-42 0-21-15,6-2-25 16,-15-4-15-16,1-3-99 16,17-6-109-16</inkml:trace>
  <inkml:trace contextRef="#ctx0" brushRef="#br0" timeOffset="1836">731 162 26 0,'0'0'675'0,"0"0"-532"0,0 0-13 15,0 0-9 1,0 0-42-16,0 0-44 0,-69-40-6 16,69 31-26-16,32-5 6 15,14-4 2-15,14 4-10 16,8-1 2-16,-8 9-2 16,-10 3 0-16,-9 0-1 15,-13 3 0-15,-19 0 1 16,0 0-4-16,-9 0 2 15,0 0-4-15,0 0 4 16,0 0-12-16,0 0 8 16,0 6-3-16,0 11 8 15,-18 1 5-15,9-4-5 16,-1 4-1-16,-8 0-2 16,18 0 3-16,-14-1 0 0,14 9 0 15,0 0 0-15,-9 9-1 16,9 6 2-16,-9 6-1 15,9 5 0-15,0 4 1 16,0-7-1-16,-9-2 0 16,9-12 2-16,0-10-3 15,0-10 1-15,0-9 0 16,-9-2 0-16,9-4 2 16,0 0-2-16,-9 0 13 15,-5 0-4-15,14 0 5 16,-9 0-12-16,9-4 8 15,0-2-3-15,0-1-5 0,0-1-4 16,0-3 2 0,0-1-7-16,32 1 5 0,4-6 0 15,15-1 2-15,-1-2 0 16,-9 2 2-16,-4 3-1 16,-5 1-1-16,-5 2 4 15,-17 4-4-15,-1 2 2 16,-9 3 0-16,0 3 20 15,13 0-15-15,-13 0 0 16,0 0-7-16,0 0-7 16,0 0 2-16,19 15-7 15,-10 8 12-15,0 0 6 0,9 3-6 16,-18-5 1-16,23 2 0 16,-14-6 1-16,1-5-4 15,-1-7 4-15,0-1-2 16,5-4 4-16,-14 0-1 15,9 0 3-15,0-5 3 16,9-17-9-16,-9-1 5 16,14 4-4-16,-14 1 1 15,1 3-2-15,-1 9 5 16,0 3-7-16,0 3 2 16,14 0-13-16,4 0 11 15,15 6-5-15,-15 14 3 16,14-4 2-16,-13-2 0 0,13-2 2 15,-14-7-3-15,-4 1-2 16,-4-6 5-16,-10 0-3 16,0 0 3-16,5 0 8 15,-5-15-7-15,-9-5 9 16,0-3-6-16,0-1-2 16,0 1 14-16,-9 2-6 15,-14 1 6-15,-5 6 6 16,-4 5-13-16,14 6 0 15,-10 3-9-15,6 0-3 16,-6 0 2-16,5 14-5 16,5 10 3-16,18 8 3 15,0-3-3-15,0-3-2 16,9-5-9-16,23-6 2 0,5-7 2 16,4-8-4-16,0 0 6 15,-13 0 7 1,4-3 2-16,-14-20 5 0,0-3-2 15,5-7-2-15,-5-5 11 16,-8-5 0-16,-1-3-2 16,-9-8 20-16,0-1-9 15,0 0-4-15,0-4 0 16,-19 7-18-16,1 11 13 16,-5 9-9-16,5 20-3 15,9 10 12-15,9 2-11 16,0 0-2-16,0 32-16 15,0 23 10-15,0 20 6 0,9 1 0 16,18-2 0 0,15-7 1-16,8-15-1 0,0-8-5 15,-4-12 0-15,4-9-16 16,1-11 14-16,-15-9-12 16,15-3 8-16,-19 0 11 15,4 0 0-15,-4-15 1 16,-13-8 4-16,-10-6-5 15,0-4 9-15,-9-1-4 16,0-4-1-16,-9 3 11 16,-19 3-5-16,-4 6 1 15,5 9 4-15,9 10-11 0,4 7 8 16,5 0-12-16,9 7-15 16,0 27 12-16,0 10 3 15,0 8 0-15,0-2 0 16,32-4 1-16,18-5 0 15,5-5-1-15,18-14-10 16,-4-6 1-16,0-11-30 16,8-5-18-16,-17 0-28 15,-10 0-56-15,-13-9-51 16,-14-11 27-16,-5-6 0 16,-18-4 57-16,0-5 100 15,0-3 8-15,0-2 32 16,-9 2 27-16,-14 3 41 0,5 5 27 15,9 14-20-15,9 0-7 16,-10 14-12-16,10-2 1 16,0 4-21-16,0 0-47 15,0 0-21-15,0 11-7 16,0 20 7-16,28 1 6 16,13 0-5-16,0 0 2 15,-4-3 2-15,22 1-4 16,-8-8 2-16,-1-4-2 15,-22-3-1-15,4-10-2 16,-5-5-120-16,-18 0-114 16,-9 0-47-16,0 0-224 15</inkml:trace>
  <inkml:trace contextRef="#ctx0" brushRef="#br0" timeOffset="2010">3189 329 220 0,'0'0'272'0,"0"0"-162"0,0 0 68 16,0 0-6-16,0 0-33 15,0 0-11-15,-18-139-38 16,4 139-56-16,5 26-23 16,-19 23-8-16,-13 21 14 15,-18 3-11-15,-10 5-4 16,0 2-4-16,-9-8-175 16,19 1-586-16</inkml:trace>
  <inkml:trace contextRef="#ctx0" brushRef="#br1" timeOffset="89653">1285 1361 508 0,'0'0'244'16,"0"0"-86"-16,0 0-23 15,0 0-14-15,0 0-14 16,0 0-47-16,0 0 8 15,-51-40-22-15,51 40-21 0,0 0 9 16,0 0-34-16,0 0 0 16,0 12 2-16,0 28 14 15,32 10-14-15,5 6-2 16,13-1 4-16,10 0-4 16,18-2 0-16,13-4 0 15,15-8 2-15,13-9 12 16,18-9-14-16,-9-15 0 15,0-8 2-15,-18 0-13 16,9-5 11-16,-23-24 0 16,-4-11 8-16,-14-8 3 15,-19-10-11-15,-9-5 0 0,-13-8 5 16,-14-1 5 0,-14 7-8-16,-9 10-2 0,0 8 8 15,-9 11 4-15,-14 14-8 16,14 10 1-16,0 9 1 15,0 3-2-15,9 0-4 16,0 0 0-16,0 0-3 16,0 0-1-16,0 0 0 15,-10 32-1-15,-8 20 5 16,-14 10 0-16,5 5 0 16,-5-6 0-16,4-11-2 15,-4-7 11-15,14-11-9 16,-1-11 0-16,6-9 3 0,4-3-7 15,9-9 4 1,-10 0 0-16,-8 0 4 0,-5 0 8 16,5-21-12-16,0-11 0 15,18-9 3-15,0-8-13 16,0-21 10-16,36-9 0 16,24-5-6-16,22 7 6 15,-13 19 0-15,-19 20 0 16,-13 15 0-16,-5 13-13 15,-5 10 13-15,5 0-2 16,-4 0-7-16,22 25 9 16,0 13 0-16,-4 5 0 0,-5 1 4 15,10 0-13 1,-1-5 9-16,-13-8-11 0,4-2-11 16,-4-6-97-16,-24-6-28 15,-13-5-117-15,-13-3-236 16</inkml:trace>
  <inkml:trace contextRef="#ctx0" brushRef="#br1" timeOffset="90322">1065 1294 349 0,'0'0'230'16,"0"0"-60"-16,0 0-25 0,0 0-13 15,0 0-20-15,0 0-31 16,14-137-17-16,-14 137 3 15,0 0-55-15,0 0 7 16,0 6-19-16,-32 27 2 16,-5 10 12-16,-4 12-14 15,0 1 0-15,4-8 2 16,5 3 3-16,5-13-5 16,27-9 0-16,-10-11 7 15,10-12-10-15,0-6 3 16,0 0 0-16,0-10 22 0,19-33-15 15,17-15 9 1,6-12 15-16,8 0-28 0,-9-3 15 16,5 9-18-16,-5 11 0 15,0 10 2-15,-13 15 4 16,-1 15-6-16,5 4 0 16,9 9-1-16,5 0-8 15,5 9 9-15,8 17 0 16,10 3 0-16,9 6 4 15,4 15-8-15,-13 13-37 16,-10 22-240-16,-22 9-569 16</inkml:trace>
  <inkml:trace contextRef="#ctx0" brushRef="#br0" timeOffset="95947">1115 2858 658 0,'0'0'170'0,"0"0"-34"0,0 0 13 15,0 0-32-15,0 0-40 16,0 0-45-16,-50-35-25 16,73 33-7-16,36 2 0 15,10 0 11-15,-9 0-5 16,-1 0-6-16,-13 18 1 16,-14 19-1-16,-14 7 0 15,-18 2 2-15,0 9-2 16,0 0 0-16,-36 1 1 15,-24-6 3-15,10-4-7 16,-1-8 6-16,1-9-3 16,32-5 8-16,-1-16-8 15,19-2-2-15,0-6 2 16,0 0-1-16,0 0-1 0,37 0 2 16,23 0 0-1,8 0 18-15,15-2-12 0,4-13-6 16,0 0 1-16,4 1-1 15,5-4-38-15,5 0-129 16,-5 1-163-16,-4-3-368 16</inkml:trace>
  <inkml:trace contextRef="#ctx0" brushRef="#br0" timeOffset="98257">2054 3348 199 0,'0'0'248'0,"0"0"-107"16,0 0 26-16,0 0-53 16,0 0 21-16,0 0-46 15,0-39-21-15,0 39 2 16,0 0-40-16,0 0-3 15,0 0-26-15,0 7 4 16,0 16-5-16,0 12 21 16,-19 3-21-16,-13 0 12 15,14-3-12-15,0-3-14 16,-5-3-90-16,23-2-125 16,0 1-138-16</inkml:trace>
  <inkml:trace contextRef="#ctx0" brushRef="#br0" timeOffset="101063">8302 2505 837 0,'0'0'113'16,"0"0"37"-16,0 0-23 16,0 0-56-16,0 0-50 15,0 0-19-15,0-21-3 16,0 21 1-16,0 18-16 16,0 14 16-16,0 9 10 15,0 5-4-15,0-2 1 0,27 0-5 16,5-3 4-16,5-3-6 15,13-3 1-15,-8-6 5 16,-15-3-6-16,14-5 0 16,-22-4 5-16,-1 0-2 15,-18-5-4-15,0 0 1 16,0 0-7-16,-9-4 3 16,-32 4 2-16,-14-3 1 15,-5-6 1-15,1-1-48 16,-1-2-79-16,1 0-35 15,17 0-44-15,24-8-47 16,0-24-124-16</inkml:trace>
  <inkml:trace contextRef="#ctx0" brushRef="#br0" timeOffset="101215">8380 2549 145 0,'0'0'297'0,"0"0"-147"15,0 0-20-15,0 0-9 16,0 0-48-16,0 0-44 15,247-106-10-15,-160 106-19 16,-9 0-1-16,4 13-30 16,-45 19-286-16</inkml:trace>
  <inkml:trace contextRef="#ctx0" brushRef="#br0" timeOffset="101446">9318 2881 822 0,'0'0'71'0,"0"0"-2"16,0 0 16-16,0 0-13 15,0 0-13-15,0 0-20 16,-128 178-21-16,78-137-6 15,-1-3-12-15,10 0 0 16,4-6-90-16,15-4-298 16</inkml:trace>
  <inkml:trace contextRef="#ctx0" brushRef="#br0" timeOffset="100404">6851 2566 746 0,'0'0'166'16,"0"0"-43"-16,0 0-1 16,0 0-23-16,0 0-51 15,0 0-15-15,-137-131-31 16,114 131-2-16,-5 0-2 16,-13 8-5-16,14 22 6 15,4 11 1-15,23 5 0 16,0 7-7-16,0-3 3 15,32-1-2-15,4-2 4 0,24-10-16 16,-1 1 14-16,-17-8-5 16,-1-10 8-16,-14-2-5 15,-18-10 5-15,-9-6-1 16,0 6 2-16,0-6-12 16,-27 4-3-16,-33-1 15 15,1-1 10-15,8-3 2 16,10-1-11-16,32 0 3 15,0 0 10-15,9-10-10 16,0-13 14-16,0-6-12 16,41-9-4-16,10-7 6 0,-6 2-8 15,15 2 0 1,-10 7 0-16,1 10 4 0,-15 6-9 16,14 6-11-16,10 10-141 15,-28 2-146-15,5 0-472 16</inkml:trace>
  <inkml:trace contextRef="#ctx0" brushRef="#br0" timeOffset="100650">7579 2876 727 0,'0'0'186'0,"0"0"-60"15,0 0 3-15,0 0-50 16,0 0-57-16,0 0-13 16,-37 81 29-16,-13-35-20 15,9 1-12-15,-10 3-4 16,-8 0-4-16,13-4-56 16,-4-2-200-16,8-15-427 15</inkml:trace>
  <inkml:trace contextRef="#ctx0" brushRef="#br0" timeOffset="99506">5024 3072 450 0,'0'0'181'16,"0"0"-23"-1,0 0-48-15,0 0-40 0,0 0-32 16,0 0-4-16,-91 74 6 16,45-30-26-16,-4 0-13 15,9-1-1-15,-5 5-6 16,-5-10-179-16,19-9-394 16</inkml:trace>
  <inkml:trace contextRef="#ctx0" brushRef="#br0" timeOffset="102402">11012 2234 886 0,'0'0'169'0,"0"0"-10"16,0 0-35-16,0 0-61 15,0 0-63-15,0 0 2 16,32 26-2-16,-14 9 0 15,-18 3 5-15,9 2-4 16,-9 4 7-16,0 3-9 16,0-1 1-16,0-7 0 15,-9-4 3-15,9-9-2 0,0-9-1 16,0-8 0-16,0-6 6 16,0-3-6-16,0 0 1 15,0 0 5-15,0 0 13 16,0 0-17-16,0 0 9 15,0 0 27-15,0 0-5 16,0 0-2-16,0 0-20 16,0 0-7-16,0 0-2 15,0 0-2-15,0 0 0 16,0 0 0-16,0 0-63 16,-9 0-69-16,-19 0-122 15,6 3-162-15</inkml:trace>
  <inkml:trace contextRef="#ctx0" brushRef="#br0" timeOffset="102705">10824 2812 714 0,'0'0'115'0,"0"0"-33"15,0 0 54-15,0 0-57 16,0 0-63-16,0 0-2 0,23 43-7 16,-23-14 11-16,-9 7 51 15,-23-2-45-15,4 1 8 16,-4 0-13-16,5-3-18 15,-14-6-2-15,13-2-3 16,-13-1-91-16,13-12-194 16,15-1-290-16</inkml:trace>
  <inkml:trace contextRef="#ctx0" brushRef="#br0" timeOffset="106909">3464 2327 590 0,'0'0'156'0,"0"0"-59"16,0 0 29-16,0 0 5 15,0 0-39-15,0 0-4 16,0 0-53-16,-147-26-29 15,1 22-12-15,-56 4 7 16,-22 0-1-16,-32 0 4 16,-10 10 6-16,-13 7-10 15,23 4 0-15,8-1-7 0,33 6 4 16,37-2-1-16,31-1 4 16,37 0-3-16,23 0 7 15,5 3-6-15,13 13 2 16,-18 5 0-16,10 8-3 15,-6 6 3-15,14 1 0 16,1-4-1-16,17 0 5 16,15 4-4-16,4 5 0 15,14 13 1-15,18 13-5 16,0 9 6-16,0 11-2 16,0 10 13-16,0 11-12 15,18 3 15-15,5-3 1 0,-14-14-9 16,0-23 6-1,0-16-14-15,9-17 0 0,5-8 0 16,-4-6 7-16,-10-12-7 16,14-9 0-16,-5-8 1 15,-9-7-7-15,9-5 8 16,5 0-2-16,5-1 7 16,31-1-5-16,19-4 5 15,50 0-4-15,33 0-1 16,26-12 6-16,28-12-6 15,14-2-2-15,28 1 0 16,8 1 3-16,10-3-3 16,22 7 0-16,1-7 2 0,8-2-11 15,10-2 8 1,9-5 1-16,19 4-1 0,3 1 6 16,6 1-4-16,-5 1-1 15,-5-3 0-15,5 6-2 16,-14-4 2-16,0 2 0 15,-9 4-3-15,-9 0 2 16,-9 8-2-16,-19 4 2 16,-4 3-3-16,-9 6-1 15,-5 3 2-15,-14 0-3 16,-9 0 6-16,-32 0-11 16,-9 0 11-16,-9 0-2 15,-9-15 2-15,0-2-5 16,-1-4 6-16,10 1-1 0,4 2 0 15,-13-2 1-15,-5 6-1 16,-4 2 0-16,-19 0 0 16,-4 3 1-16,-19 1 0 15,14-1-1-15,5-3 0 16,-19 1 3-16,5-4-4 16,-14 1 1-16,-9 5 0 15,-14-6-4-15,-4 0 4 16,-23 4 0-16,-19 2 0 15,-8-3 2-15,-1 4-2 16,-23 2 0-16,15-3 0 16,-15 0-1-16,-9 0 1 15,14 2 0-15,-22-1-1 0,8 0 6 16,-9 3-5 0,14-7 0-16,-5 0 3 0,-9 0-3 15,14-8 4-15,-14-4-4 16,10-5 5-16,-10-3-2 15,0-8 7-15,-9-9 2 16,0-11-7-16,0-10 21 16,0-11-19-16,-9-7 4 15,-28-5 1-15,-13-3-7 16,9-1 0-16,4 1 0 16,14 2-4-16,5 10 8 15,9 8-5-15,9 13-3 0,0 4 6 16,-9 10 0-16,9 8-2 15,-14 5 5-15,5 10-9 16,9 0 18-16,-9 6-19 16,-1 4 0-16,1 2 0 15,0 6 5-15,-14-1-10 16,-13 3 4-16,-15 0-7 16,-36 6 3-16,-32 0-1 15,-18 0 6-15,-32 0-1 16,-10 3 5-16,-9 6-6 15,1-3 2-15,-10-3 0 16,-9-3-3-16,-23 0 3 16,-9 0 0-16,-18 0-4 15,-19 4 4-15,-32-2 0 16,-8 4 0-16,-10-1-1 0,9-5-1 16,9 0 2-1,23 0-1-15,19 0-6 0,18 0 8 16,-1-5-1-16,-17 1 0 15,-14 4-4-15,-5 0-4 16,-14 0 4-16,1 0 4 16,4 0-10-16,4 0 12 15,24 0-2-15,18 0 0 16,18-2 6-16,23-4-13 16,9 3 7-16,-9 3 0 0,-23 0-5 15,-18 0 8 1,-9 7-3-16,22 9 0 0,5 2 1 15,23-4-2-15,37-2 1 16,23-4 0-16,27-2-2 16,9-2 7-16,14-2-5 15,-14 2 0-15,9-2 6 16,5 1-21-16,4-1 1 16,15 2-53-16,35 5-24 15,6 8-142-15,17 7-109 16,6 8-288-16</inkml:trace>
  <inkml:trace contextRef="#ctx0" brushRef="#br1" timeOffset="143824">2676 2782 410 0,'0'0'156'0,"0"0"-6"15,0 0-19-15,0 0-16 16,0 0-9-16,0 0-47 16,9-6-5-16,-9 6-30 15,0 0-20-15,19 26 3 16,4 21-6-16,13 11 13 0,-4 10 11 16,5-1-24-1,-5-3 11-15,-14 3-12 0,1 0 11 16,-6-6-8-16,-4-3-3 15,-9-3-13-15,0-5-70 16,10-8-177-16,-1-7-185 16</inkml:trace>
  <inkml:trace contextRef="#ctx0" brushRef="#br1" timeOffset="146031">3573 3305 488 0,'0'0'165'16,"0"0"6"-16,0 0-32 15,0 0-42-15,0 0 0 16,0 0-17-16,0-48-44 15,0 48-11-15,0 0-25 16,0 5-2-16,0 28 1 16,0 7 1-16,0 14 1 15,0 1 2-15,-18 3 0 16,-5 0 1-16,5-4 0 0,0-9 0 16,8-6-8-16,-3-4-31 15,4-12-147-15,-10-5-174 16</inkml:trace>
  <inkml:trace contextRef="#ctx0" brushRef="#br1" timeOffset="154977">6347 3246 271 0,'0'0'309'0,"0"0"-158"16,0 0-13-16,0 0-9 15,0 0-29-15,0 0-40 16,-23-23-4-16,23 23-17 16,0 0-12-16,0 0-1 15,0 0-26-15,-9 23 3 16,-9 12 6-16,-9 9 2 15,-6-1 0-15,-8 3-11 16,-4 9 0-16,-24-1 0 16,-4-2-94-16,4-5-196 15,0-6-414-15</inkml:trace>
  <inkml:trace contextRef="#ctx0" brushRef="#br1" timeOffset="175527">3908 2741 366 0,'0'0'180'0,"0"0"-56"16,0 0 16-16,0 0-52 15,0 0-36-15,0 0 5 16,32-32-49-16,4 17 4 15,5 7 2-15,10 2-10 16,-15 6 10-16,6 0-9 16,-1 0-4-16,-23 23 6 15,10 6-3-15,-15 6-1 0,-4 0-3 16,-9 7 3 0,0-2 4-16,-9-2-7 0,-23 0 2 15,-9-6 5 1,4-3-6-16,-4-6 3 0,14-8-4 15,18-6 2-15,9-9 0 16,0 0 0-16,0 0 0 16,0 0 15-16,0 0-12 15,0-3 20-15,9-15-14 16,18 1-6-16,14 5-10 16,10 9 4-16,8 3 0 15,-13 0-4-15,4 21-3 16,-8 15 8-16,-15 4 0 15,-4 0 0-15,-14 1-3 16,-9-3 3-16,0-3 0 0,-23-6 2 16,-45-5 0-16,-10-10 11 15,-23-5-4-15,-4-9-9 16,27 0 5-16,5 0-5 16,27 0 0-16,14-11-1 15,23-7-167-15,9-8-131 16</inkml:trace>
  <inkml:trace contextRef="#ctx0" brushRef="#br1" timeOffset="177365">9877 2461 125 0,'0'0'390'16,"0"0"-245"-16,0 0 9 16,0 0-31-16,0 0-34 15,0 0-40-15,-10-9-28 16,10 9 6-16,0 0-19 0,42-2 0 16,17-5 9-16,19 2 10 15,0-4 5-15,-10 6 7 16,-8 1-26-16,-19 2 7 15,-9 0-19-15,-14 0 1 16,-8 0 1-16,-10 0 1 16,9 11-8-16,-9 18 4 15,0 12 0-15,0 12 10 16,0 5-1-16,-28 3 7 16,-4 3 8-16,14-5-19 15,0-4 10-15,4-5-10 16,14-6-4-16,0-6 4 15,0-7-3-15,0-7-2 0,0-7 2 16,23-4 3-16,-14-9-5 16,0 2 0-16,-9-6-28 15,0 0-49-15,0 0-93 16,0-14-198-16</inkml:trace>
  <inkml:trace contextRef="#ctx0" brushRef="#br1" timeOffset="177564">10046 2764 590 0,'0'0'198'0,"0"0"-40"16,0 0-49 0,0 0-46-16,0 0-27 0,0 0-17 15,229-78-15-15,-110 67 6 16,-14-1-10-16,-4 8-10 15,-42 2-325-15</inkml:trace>
  <inkml:trace contextRef="#ctx0" brushRef="#br1" timeOffset="185769">11598 1502 270 0,'0'0'119'0,"0"0"6"0,0 0 10 15,0 0-1-15,0 0-27 16,0 0-12-16,0 0 10 16,0 14-4-16,0-14-8 15,18-8-18-15,9-21-3 16,5-7-37-16,5-4-6 16,4-4 4-16,0-6-14 15,-4-3-12-15,-5 3 3 16,-14 7-4-16,-8 9 11 15,-1 13-2-15,-9 10-7 0,0 7 10 16,0 4-15-16,0 0-3 16,0 0 0-16,0 0-10 15,0 0 0-15,0 15 4 16,0 14 6-16,0 9 0 16,0-1 0-16,0 1 0 15,0 1 0-15,23-7-2 16,-5-6-2-16,14-2 1 15,14-10-7-15,4-8 6 16,10-6-11-16,-1 0-1 16,10-6 0-16,-10-20-32 15,-18 0-13-15,-13-4-27 0,-10 1-47 16,-4-6-48-16,-14 2-35 16,0-7-108-16</inkml:trace>
  <inkml:trace contextRef="#ctx0" brushRef="#br1" timeOffset="186228">11900 717 358 0,'0'0'216'0,"0"0"-48"15,0 0-11-15,0 0-36 16,0 0-44-16,0 0-13 0,-9 0-25 16,-1 8-24-16,-8 4-15 15,-5 6 0-15,5 2 18 16,0 4-14-16,8 2-4 16,1 3 0-16,9-3 2 15,0 0-1-15,0-5-1 16,9-6 2-16,19-3 1 15,4-7-3-15,-5-5 0 16,5 0 7-16,5 0 10 16,-5-30 43-16,-4-1 27 15,4-7-18-15,-14 0-6 16,-9 0-14-16,-9 0 0 0,0 6-9 16,-41 4-10-16,-5 9-12 15,-4 14-7-15,9 5-10 16,4 0-1-16,5 0-13 15,4 14 12-15,6 9 0 16,12 7-33-16,10 4-36 16,0 4-38-16,0 6-89 15,0 3-169-15</inkml:trace>
  <inkml:trace contextRef="#ctx0" brushRef="#br1" timeOffset="221554">5459 2680 456 0,'0'0'165'0,"0"0"-64"15,0 0-7-15,0 0 10 16,0 0-35-16,0 0 23 16,0 0 3-16,-128-23-51 15,128 23-3-15,0 0-16 16,0 0-15-16,0 0 20 16,0 0-28-16,0 0 2 15,0 0-4-15,0 6 3 0,-9 22-3 16,-14 13 0-1,5 12 9-15,-14 0-9 0,13 3 0 16,1 1 0 0,-14 5 2-16,5-1 8 0,8-6-9 15,6-13-1-15,13-20 0 16,0-10-4-16,0-12 3 16,13 0 1-16,33 0-3 15,14 0 6-15,8-23 6 16,1-7-9-16,-19 7 3 15,-18 8-3-15,-4 7 2 16,-5 0-2-16,-5-2 0 16,0 2 7-16,1 0-5 0,-19 1-2 15,13 4 1 1,-13 0 0-16,0 3 4 0,0-3-5 16,0-3 11-16,0 0-5 15,0 1 3-15,0-1-9 16,0 0 14-16,0 3 27 15,0 0-33-15,0 3 4 16,0 0-11-16,0 0 9 16,0 0-16-16,0 0 6 15,0 12-14-15,0 29 8 16,0 9 12-16,0 10-5 16,0 2-1-16,0-3 3 15,0 4-3-15,0-1 0 16,0 4-7-16,0 7-81 0,0 1-198 15,0 4-280 1</inkml:trace>
  <inkml:trace contextRef="#ctx0" brushRef="#br1" timeOffset="223195">11881 2143 650 0,'0'0'125'15,"0"0"-3"-15,0 0-17 16,0 0-16-16,0 0-9 15,0 0-38-15,0-9-2 16,0 9-15-16,0 15-25 16,-41 26 19-16,-5 17 4 15,-4 15 5-15,-9 6-13 16,-1 9-7-16,10 5 1 16,4-3-9-16,14-2 6 15,23-3-7-15,9-9 1 16,18-9 0-16,32-10 2 0,28-15 7 15,-9-14-9-15,13-13 0 16,-4-15 2-16,0 0 3 16,-19-3-3-16,10-25 0 15,-28-8 23-15,-13-5-12 16,-19 1 41-16,-9-4-21 16,0 6-19-16,-46 3 4 15,-36 5-18-15,-14 13 0 16,-14 12-2-16,23 5-11 15,18 2-10-15,10 33-87 16,27 12-118-16,13 0-218 16</inkml:trace>
  <inkml:trace contextRef="#ctx0" brushRef="#br1" timeOffset="234134">5766 4203 480 0,'0'0'246'0,"0"0"-204"0,0 0-15 16,0 0-10-16,0 0-13 15,0 0-4-15,-128-27-22 16,128 27-38-16,0 0-4 15,0 0 18-15,0 0 9 16,0 0 20-16,0 0 17 16,0 0 12-16,0 0 88 15,0 0 64-15,0 0 12 16,-14 0-15-16,14 0-16 16,0 0-60-16,0 0-18 15,0 0-23-15,0 0-20 16,0 15-15-16,0 19-9 15,-18 20 0-15,9 15 23 0,-1 7-12 16,-12-3-4 0,22 3 2-16,0-6-4 0,-10-3 4 15,10-6-6-15,0-17-3 16,0-9 2-16,0-14-1 16,0-13 0-16,0-8 1 15,0 0 1-15,0 0 1 16,0 0 4-16,0-12 3 15,-18-25 8-15,0-13-13 16,-14-2-1-16,4 1-3 16,-13 14 0-16,14 11-1 15,13 14-1-15,5 9 0 16,9 3-2-16,0 0-6 16,0 13-6-16,0 21-2 0,0 10 16 15,23-3 2-15,13-4-2 16,47-5-3-16,4-14 3 15,23-15 0-15,18-3 0 16,-9-3 0-16,-14-29 0 16,-27 0 5-16,-19 2-3 15,-27 8-1-15,-23 5-1 16,-9 4-26-16,0 7-85 16,-59 6-140-16,-19 3-271 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31:10.53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0 304 886 0,'0'0'152'0,"0"0"-146"15,0 0 26-15,0 0 50 16,233 6 25-16,47-10 4 15,63-36-68-15,41-4-12 16,1 3-9-16,-19 1-8 16,-32 8 4-16,-27-1-8 15,-41 5 4-15,-47 4-5 16,-81 12-7-16,-38 0 2 0,-63 10-4 16,-28 2-4-16,-9 0-20 15,-27 8-171-15,-74 16-350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3:31:08.54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231 508 969 0,'0'0'205'16,"0"0"-59"-16,0 0-31 16,0 0-32-16,0 0-43 15,0 0-26-15,-41 12-13 16,23 46 6-16,-14 21 5 0,13 3-1 16,1 5-4-16,-14-5 0 15,23-7 2-15,-10-19-4 16,6-16-5-16,13-16 1 15,0-18 4-15,0-6-5 16,0 0 4-16,0 0-2 16,0-6 10-16,0-32 13 15,-9-26 2-15,9-20-21 16,-10-28-6-16,10-1 1 16,-9 2 2-16,9 18-3 15,0 16-1-15,0 25 1 16,28 14-12-16,13 13 1 15,-9 15-2-15,5 4-2 0,13 6 7 16,0 0 2 0,1 6-5-16,-6 15 11 0,6-1-6 15,-10 6-1-15,-23 4-1 16,1-2-7-16,-19 9 3 16,0 5-18-16,-46 2-22 15,-27 0-44-15,4 0-48 16,9-9-52-16,24-9-75 15,27-2-143-15</inkml:trace>
  <inkml:trace contextRef="#ctx0" brushRef="#br0" timeOffset="1668">565 296 635 0,'0'0'198'0,"0"0"-69"15,0 0-23-15,0 0-16 16,0 0-40-16,0 0-17 16,248-161 4-16,-189 146-16 15,-13 4-7-15,-5 5-6 16,-9-1 0-16,-14 7-8 16,-9 0 0-16,-9 0-3 15,10 0 3-15,-1 28 3 16,-9 6 5-16,0 10 1 0,0 2 12 15,0 7-2 1,0 5 1-16,0-2-8 16,0-1-6-16,-19-3 5 0,10-9-7 15,-9-4-4-15,4-13 6 16,5-8-5-16,9-9 0 16,0-3 1-16,0-6 0 15,0 0 7-15,-9 0 2 16,-9 0 1-16,-5-21-1 15,4 1-11-15,19 5 3 16,0 4-3-16,0 8 3 16,0 0-6-16,0-3-1 15,33 0-14-15,26-12 16 16,19 5 1-16,0-8 1 0,-10-3 3 16,-8 4-1-16,-10 2 0 15,-22 3-2-15,-5 10 0 16,-14 5 11-16,-9-3-10 15,0 3 0-15,0 0-1 16,0 0-6-16,0 0 5 16,0 20 1-16,9 7 0 15,0-7 6-15,9-2-5 16,-4-5 2-16,-5 2-1 16,0-4 0-16,0 2 0 15,1-1-2-15,13-6 0 16,-23-4 2-16,18-2 1 15,-9 0-3-15,9 0 8 16,5-2-8-16,5-16 11 16,4 0-9-16,-14 5-2 0,0 3 1 15,1 4-1-15,4 6-2 16,-5 0 1-16,14 0-8 16,-5 3 9-16,1 17-4 15,13-2 4-15,0-4-2 16,10-2 2-16,-15-6 0 15,5-6 0-15,-13 0 2 16,-5 0 1-16,-14 0 1 16,0-8-3-16,-9-16 14 15,0-1-12-15,0-2-1 0,-32-5 3 16,-5 5 1 0,-4 7-6-16,14 8 4 0,4 12-1 15,14 0-6-15,0 0-2 16,-10 19-5-16,10 21 8 15,9 3-1-15,0 4 3 16,0-13 0-16,0-4 0 16,0-9-3-16,18-16-2 15,10-5 3-15,13 0 2 16,-14-5 0-16,15-28 14 16,-10-16-7-16,-5-6 0 15,1-10 1-15,-15-5 12 16,-3-3-1-16,-1-5 2 0,-9-1-15 15,0 6 15 1,0 18-12-16,0 22-6 0,0 19 10 16,0 14-7-16,0 0-6 15,0 0-3-15,0 29-21 16,0 29 24-16,0 15 0 16,0 9 0-16,0-3 0 15,0-3 3-15,18-4-3 16,23-7 0-16,10-25-2 15,8-14-2-15,10-16-1 16,-1-10-2-16,1 0 7 16,-9-32 3-16,-1-4 1 15,-31-2 0-15,-6-3-2 16,-12-5 4-16,-10-1-6 0,0 9 3 16,-23 6-2-16,4 12 6 15,-8 14-7-15,13 6 0 16,5 0-10-16,0 12 4 15,9 34-11-15,-9 13 17 16,9 2 5-16,0 0-5 16,0-8 1-16,27-9-3 15,5-10 4-15,-4-7-3 16,13-16 1-16,9-11 0 16,1 0 3-16,3-11-1 15,-12-34 6-15,-1-2-3 16,-14 2-4-16,-17-14 11 15,-10 9-12-15,0 16 2 0,0 4 6 16,0 19-5 0,0 11 5-16,0 0-8 0,0 0-6 15,0 9-5-15,0 25-3 16,22 16 14-16,6-3 2 16,4-3-2-16,-5-4 0 15,15-4 0-15,3-7-1 16,15-9 1-16,-1-8-29 15,1-3-44-15,-1-9-53 16,-17 0-81-16,-15-9-40 16,-18-26-38-16,-9-6-24 15,0-9 112-15,0-5 197 0,0 8 4 16,-27 3 254-16,8 15 7 16,-3 12-92-16,-6 5-60 15,-4 12-17-15,5 0-20 16,-24 12-32-16,-8 34 6 15,-1 17-17-15,1 11-26 16,-1 14-7-16,14 3-12 16,5-4-221-16,14-12-341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55:25.7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1360 486 205 0,'0'0'193'0,"0"0"-84"15,0 0 27-15,0 0-11 16,0 0-40-16,0 0 8 16,-91-102-13-16,91 99-16 15,0 3 21-15,0 0-55 16,0 0 3-16,0 0-11 0,0 0-18 15,0 6-8-15,0 36 9 16,-10 21-5-16,10 13 34 16,-9 3-28-16,9 5 15 15,0 7-1-15,-9 0-19 16,0-7 15-16,-5-12-16 16,5-10 0-16,9-21-1 15,0-15 4-15,0-18-3 16,0-5 0-16,0-3 6 15,0 0 0-15,0 0 1 16,0-3-1-16,0-31 31 16,0-10-34-16,0-15 0 15,0-7 3-15,9-5 2 16,14-5-5-16,-5 10-3 0,10 3 0 16,-5 21-8-16,-5 11 8 15,0 14 0-15,5 11 0 16,5 6-11-16,4 0 5 15,14 5 6-15,-14 26-9 16,-5 10 6-16,-4 4-5 16,-23 6 3-16,0 1 2 15,0 1 0-15,-9-2 0 16,-32-12 3-16,-1-6-12 16,15-14 9-16,-23-6-8 15,22-11 7-15,-4-2-2 16,14 0 12-16,-5 0-5 0,23 0-1 15,0 0 3-15,0 0-2 16,0 0-1-16,0 0 0 16,0 0-3-16,0 0-17 15,32 3 20-15,9 20-6 16,5 4 12-16,-5 2-9 16,9-3 3-16,10-5 0 15,-1-4-2-15,1-5 10 16,-5-3-8-16,4-9 0 15,-8 0 2-15,-1 0 0 16,-9-6 1-16,-13-12-3 16,-19 7 13-16,0-7-11 15,-9 0 8-15,0 2-10 16,0-6-15-16,-18 3-8 0,-10 1-107 16,5 0-87-16,14-5-84 15,9-6-337-15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2:17.1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0 655 268 0,'0'0'172'0,"0"0"-10"16,0 0-3-16,0 0-59 15,0 0-1-15,0 0-3 16,0-25-31-16,0 25-11 16,0 0-46-16,0 0-5 0,0 0-4 15,0 0 6-15,9 0-5 16,0 13 8-16,14 1 4 16,-14 5-6-16,10 0-6 15,13 2 0-15,-5-3 0 16,1-7 9-16,-5-7-9 15,-5-4 0-15,23-4 9 16,19-46 13-16,8-23 34 16,28-23-22-16,5-11 9 15,-5 1-39-15,-4 7-2 16,-24 19-2-16,-26 17 10 16,-24 20-24-16,-9 20-26 0,-9 14-146 15,0 9-90-15,0 4-375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2:16.6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 1004 282 0,'0'0'170'0,"0"0"-73"15,0 0 27-15,0 0 1 0,0 0-12 16,0 0-9 0,27-12-38-16,-18 12 2 0,-9 0-32 15,0 0-19-15,14 0 11 16,-14 0-25-16,0 0-3 15,9 0 0-15,-9 0-22 16,9 0 22-16,-9 2 0 16,10 8 6-16,-10-10-8 15,0 0 6-15,9 0-4 16,-9 0 14-16,0 0-11 16,0 0 16-16,0 0-8 15,0 0-3-15,0 0 34 16,0 0-33-16,0 0 2 15,0 0-8-15,0 0 1 16,-9-6-8-16,-10-10-52 0,-4 2-102 16,-4 0-58-16,-14-1-186 15</inkml:trace>
  <inkml:trace contextRef="#ctx0" brushRef="#br0" timeOffset="1048">0 1032 225 0,'0'0'198'16,"0"0"-75"-16,0 0 3 15,0 0 8-15,0 0-56 16,0 0 1-16,0-6-7 0,0 6-35 16,0 0 18-16,0 0-38 15,14 0-15-15,-14 0-2 16,9 18 18-16,0 11-16 15,0 3 23-15,9-9-22 16,5-8 17-16,-14-9-17 16,28-6 5-16,32-6 76 15,31-52 1-15,61-39-4 16,22-33-39-16,27-31-42 16,-22-20 4-16,-42-3-4 15,-77 7-156-15,-69 22-329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58:55.0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6697 991 226 0,'0'0'156'16,"0"0"-25"-16,0 0-34 15,0 0-10-15,0 0-26 16,0 0-34-16,0 3 27 16,0-3-10-16,0 0 5 0,0 0 39 15,23-3-34-15,4-14 12 16,5-4-37-16,-4-2-29 16,4 0 41-16,-14-3-41 15,0-1 0-15,-9-5 22 16,1 6-13-16,-10-4-9 15,0 8 3-15,0 7 12 16,0 6-5-16,0 3-10 16,0 6 0-16,0-3-1 15,0 3 5-15,0 0-4 16,0 0 0-16,0 0 2 16,0 0-14-16,0 0 10 0,-10 6 2 15,-8 17-14-15,9 3 20 16,0 1-6-16,9-6 0 15,0-1 11-15,0-6-18 16,0-2 7-16,18 0 0 16,0-3-3-16,15 2 5 15,-15-5-2-15,14-1 0 16,-5-5 7-16,1 0-22 16,4 0 4-16,-14 0-57 15,-9-2-26-15,5-16-79 16,-14-2-40-16,0 0-141 15</inkml:trace>
  <inkml:trace contextRef="#ctx0" brushRef="#br0" timeOffset="423">6747 548 25 0,'0'0'244'15,"0"0"-93"-15,0 0-29 16,0 0-7-16,0 0 14 16,0 0-84-16,-27-12-25 15,27 12 25-15,-9 0-45 16,9 0 14-16,0 0-14 0,0 0-3 16,-14 18-4-16,14 2 7 15,0 1 0-15,0-3-2 16,0-4 10-16,32-6-8 15,-5-2 0-15,14-2 1 16,-13-4 13-16,4 0-13 16,-14 0 5-16,14-10 40 15,-22-4-33-15,-10-1 20 16,0-2-3-16,0-1-16 16,0 1 16-16,-23-1-30 15,-5 7 0-15,10 2-6 16,-14 0 14-16,13 6-8 15,10 3 0-15,-14 0-23 0,14 0 23 16,-9 0-68 0,0 21-69-16,9 2-73 0,-5 0-263 15</inkml:trace>
  <inkml:trace contextRef="#ctx0" brushRef="#br0" timeOffset="22971">7232 215 433 0,'0'0'166'16,"0"0"-15"-16,0 0-17 15,0 0-37-15,0 0-20 16,0 0 12-16,0 0-50 16,-247-95 8-16,179 95-21 15,-1 2-17-15,-14 24 23 16,6 4-27-16,-1 1 6 15,9 7-1-15,10 0-2 16,8 4 1-16,1 4-9 0,4 8 0 16,5 6 5-16,0 4-2 15,4 6-3-15,14 3 5 16,14-1 4-16,9-1-9 16,0-1 0-16,9-6 5 15,32-9-9-15,10-3 4 16,-15-1 0-16,6-8 0 15,8 1 12-15,0-9-12 16,-13-3 0-16,13-9 0 16,1-5-2-16,8-6 2 15,10-10 0-15,9-2 6 16,9 0 7-16,13 0-13 16,10-8 0-16,-14-13 6 15,-4-5-3-15,-14 2-2 16,-10-8-1-16,-8-5 16 0,-10-7-13 15,-13-6 21-15,-5-8 4 16,-5-6-25-16,-4-12 20 16,-14-8-23-16,-9-7 1 15,0 2 4-15,-9-6 3 16,-32 11-8-16,-9 8 0 16,-19 14 7-16,-9 18-19 15,-23 10 12-15,-18 13 0 16,-9 10-8-16,-9 11 10 15,0 0-2-15,-1 20 0 16,28 21-2-16,14 14-5 16,5 10 7-16,4 17-7 0,18 5 1 15,19 3-37-15,18 1-13 16,13-7-6-16,19-5-54 16,0-6-12-16,33-12-56 15,35-12-74-15</inkml:trace>
  <inkml:trace contextRef="#ctx0" brushRef="#br0" timeOffset="-80192">1634 4596 326 0,'0'0'163'0,"0"0"-53"15,0 0 2-15,0 0 5 16,0 0-57-16,0 0 9 16,0 0-16-16,-96 0-28 15,96 0 23-15,0 0-31 16,0-2-15-16,0 2-2 15,50 0 21-15,28 0-21 0,32 0 15 16,37 0-13-16,31-4 12 16,28-4-14-16,9 0 0 15,14-2-3 1,0-4 10-16,18-1-7 0,-4 0 0 16,-14 4 6-16,-14-1-10 15,-5 6 4-15,-4 1 0 16,-9-1 0-16,0 3 3 15,9-3-3-15,-5-3 0 16,14 4 8-16,1-4-14 16,22 0 6-16,-10-4 0 15,-12 6-9-15,3-4 16 0,-13 1-7 16,0 1 0-16,0 2 5 16,5 0-8-16,4 4 3 15,5-3 0-15,4 3-2 16,-4 0 6-16,-23 3-4 15,-10 0 0-15,-13 0 6 16,14 0-7-16,-10 0 1 16,1 0 0-16,-10 6-7 15,-13-3 8-15,13-3-1 16,10 0 0-16,8 0 7 16,-3 0-12-16,3 0 5 15,-8 0 0-15,-10-6-5 16,-13 3 9-16,-5 0-4 0,-14 3 0 15,19 0 7 1,4 0-8-16,-4 0 1 0,-5 0 0 16,-14 0-4-16,0 0 6 15,-9-3-2-15,-9 0 0 16,-18 1 9-16,4-1-11 16,-4 3 2-16,-14 0 0 15,5 0-9-15,-5 0 10 16,-19 0-1-16,-8 0 0 15,-10 0 5-15,-22 0-6 16,-5 0 1-16,-23 0 0 16,0 0-10-16,0 0 10 15,-33 0-85-15,-35 0-75 16,-33 0-241-16</inkml:trace>
  <inkml:trace contextRef="#ctx0" brushRef="#br0" timeOffset="-78391">1520 4739 103 0,'0'0'151'0,"0"0"-24"15,0 0-17-15,0 0-9 16,0 0-31-16,0 0 31 16,0-49-33-16,0 49 16 15,0 0-4-15,0-3-40 16,0 3 0-16,0 0-12 16,0 0-24-16,0 8 8 15,0 30 0-15,0 15 33 16,0 12-11-16,-14 2-33 15,5 11 28-15,0 7-17 16,9 5-11-16,-9 3 26 16,-1 0-26-16,10-5 5 0,-9-6-2 15,9-6 6 1,0-12-8-16,-9-12-2 0,9-5 3 16,0-15-6-16,0-6 3 15,0-9 0-15,0-8 0 16,0 1 11-16,-14-4-11 15,14-5 0-15,0 3 4 16,0-1-9-16,0 0 5 16,0-3 0-16,0 3-4 15,0-3 1-15,0 0 3 16,23 0 0-16,23 0 4 16,36 0 1-16,24 0-5 15,13-14 0-15,32-7-1 16,-5 4 6-16,10-1-5 15,4 3 0-15,-23 4-12 0,1 3 3 16,-1-5 7-16,-9 4 2 16,23 1-7-16,5-1 10 15,22-3-3-15,10 4 0 16,18 2 5-16,14-6-15 16,-5 6 10-16,-9 0 0 15,-18 4-4-15,-1 2 10 16,-17-4-6-16,-1 4 0 15,5 0 5-15,14 0-7 16,13 0 2-16,5 0 0 0,9 0-6 16,5 0 5-1,4 0 1-15,5-6 0 0,-14-2 5 16,-18-1-9-16,0 0 4 16,-19 4 0-16,-8-2-4 15,8 5 9-15,10 2-5 16,0 0 0-16,8 0 6 15,20-3-10-15,3 3 4 16,-4 0 0-16,-18-3-4 16,-18 0 4-16,-10-3 0 15,-4 0 0-15,4-2-2 16,10 2-7-16,8 0 9 16,-13 0 0-16,14 3-6 15,-9 3 15-15,-10 0-9 16,0-3 0-16,-4 3 5 0,-14-3-7 15,-4-2 2-15,-19 2 0 16,0-3-5-16,0 0 10 16,9 0-5-16,10-4 0 15,4 5 4-15,-14 3-8 16,10-2 4-16,-19 2 0 16,0-3-8-16,-18 1 11 15,-23-1-3-15,4-5 0 16,-13 3 8-16,-18-3-12 15,-19 1 4-15,-4 0 0 16,-28 4 0-16,5-1 7 16,-5 0-6-16,-9 0-1 0,0 3 10 15,9 0-8 1,-9 0-2-16,0 0 0 0,0-2 1 16,0 0-1-16,0-5 0 15,9 1 2-15,0-3 8 16,-9-2-10-16,9-6 0 15,-9-10 4-15,14-4-9 16,-14-10 8-16,0-3-3 16,0-9 25-16,0-2-24 15,0-5 26-15,0-2-3 16,0-8-22-16,0-3 30 16,0-6-25-16,0 0 1 15,0 7 11-15,0 8-12 16,0 12 5-16,-14 9-6 15,14 4 2-15,-18 3 1 0,9 5-9 16,0 8 0-16,-14 3 0 16,23 5 10-16,-9 9-10 15,9 4 0-15,0 1 9 16,-10-1-19-16,-26 2 10 16,-56 3-17-16,-54 0 15 15,-60 3-100-15,-73 34-48 16,-46 1-181-16</inkml:trace>
  <inkml:trace contextRef="#ctx0" brushRef="#br0" timeOffset="-76036">2930 4763 55 0,'0'0'199'0,"0"0"-32"0,0 0-37 16,0 0-1-16,0 0-15 16,0 0-46-16,0-79 16 15,0 79-34-15,0 0-14 16,0 0 12-16,0 0-33 16,0 0 20-16,0 11-18 15,0 33-13-15,-19 18 61 16,-4 11-51-16,-4 14-1 15,4 3 13-15,14 4-18 16,0-4-5-16,9-8-3 16,0-12 9-16,9-12-15 15,0-14 6-15,14-12-9 0,-5-10 7 16,-18-6-94-16,0-4-56 16,0-1-109-16,0-5-188 15</inkml:trace>
  <inkml:trace contextRef="#ctx0" brushRef="#br0" timeOffset="-75517">4339 4590 372 0,'0'0'166'0,"0"0"-20"15,0 0-34-15,0 0-18 16,0 0-10-16,0 0-24 16,0-78-4-16,0 78-41 15,0 0-13-15,0 3 4 16,0 32 7-16,0 17 9 15,0 21 7-15,0 15-26 16,0 17 15-16,0 8-18 16,0 1 5-16,0-5-3 15,0-14-2-15,0-10 0 16,19-17 0-16,4-20 7 16,-5-10-14-16,-9-11-8 15,0-13-99-15,-9-3-59 0,14-11-134 16</inkml:trace>
  <inkml:trace contextRef="#ctx0" brushRef="#br0" timeOffset="-74969">5868 4520 407 0,'0'0'153'16,"0"0"-11"-16,0 0-41 0,0 0 2 15,0 0 0 1,0 0-28-16,-9-137 7 0,0 137-56 16,-9 12-24-16,4 32 12 15,-4 23 12-15,-1 17-3 16,10 19 3-16,9 8-22 16,0 3 25-16,0-3-29 15,28-7 3-15,4-11-3 16,4-14 9-16,-13-15-9 15,-14-14 0-15,0-12-62 16,1-6-56-16,-1-9-106 16,0-5-106-16</inkml:trace>
  <inkml:trace contextRef="#ctx0" brushRef="#br0" timeOffset="-74535">7095 4389 503 0,'0'0'145'0,"0"0"12"15,0 0-19-15,0 0-35 16,0 0-20-16,0 0-38 16,0-46-30-16,9 54 5 15,0 36-18-15,0 18 38 16,10 16 5-16,-5 13-42 15,-5 15 19-15,9 4-9 16,-9 0-5-16,-9-1-2 0,0-8-6 16,0-10 0-1,0-7 2-15,0-11-2 0,9-15 0 16,0-9-65-16,5-13-154 16,5-15-38-16,8-19-176 15</inkml:trace>
  <inkml:trace contextRef="#ctx0" brushRef="#br0" timeOffset="-74085">8455 4459 435 0,'0'0'164'0,"0"0"15"15,0 0-74-15,0 0 38 16,0 0-47-16,0 0 2 16,0-76-20-16,0 76-59 0,0 0-9 15,0 32-10-15,9 21 1 16,0 17 14-16,14 12-8 16,-14 11-3-16,0 6 7 15,0 7-2-15,-9-7-9 16,9 0 0-16,0-9 9 15,-9-5-8-15,0-13-1 16,0-7-29-16,0-10-67 16,14-13-159-16,5-17-101 15</inkml:trace>
  <inkml:trace contextRef="#ctx0" brushRef="#br0" timeOffset="-73637">10340 4311 499 0,'0'0'140'0,"0"0"-6"15,0 0 19-15,0 0-54 16,0 0 24-16,0 0-58 15,0-67-54-15,0 84 10 16,0 31-16-16,0 12 31 16,0 7 7-16,28 9-41 15,-5 8 22-15,4 13-6 16,-8 2-12-16,3 3 2 16,-3 0-8-16,-10-6 0 15,9-6-6-15,-4-10-81 16,4-19-181-16,23-21-206 0</inkml:trace>
  <inkml:trace contextRef="#ctx0" brushRef="#br0" timeOffset="-73243">11956 4383 492 0,'0'0'149'16,"0"0"14"-16,0 0-42 16,0 0 1-16,0 0-36 15,0 0-67-15,0 4 5 16,0 40 10-16,41 22 17 16,1 11-2-16,-6 10-25 15,15 15 2-15,-10 4-12 0,-5 9-6 16,-4 3-16-1,-13-8 8-15,-19-11-272 16</inkml:trace>
  <inkml:trace contextRef="#ctx0" brushRef="#br0" timeOffset="-65941">1982 5113 320 0,'0'0'120'0,"0"0"-5"15,0 0-24-15,0 0-21 16,0 0 11-16,0 0-35 15,-18-3-18-15,18 0 26 16,0 3-23-16,0-3 25 16,0 1 4-16,0-11-21 15,9-2 12-15,9-2-45 16,14-6-1-16,-4 0-1 16,-1-4 4-16,5 1-8 15,-4 6 0-15,4 2 8 16,-23 4 4-16,0 8-11 15,-9 0-1-15,0 6 29 0,0 0-29 16,0 0 19-16,0 0-13 16,0 0 3-16,0 0-18 15,0 0 5-15,0 0-9 16,0 18 11-16,0 11 4 16,0 9 5-16,-9 6-7 15,-9 2 8-15,8 4-9 16,-3-4 1-16,4 1 0 15,9-6-3-15,-10-9 7 16,10-12-4-16,0-5 0 16,-9-4 8-16,9-5-13 15,0 0 5-15,-9-3 0 16,9-3-7-16,-9 0 9 0,9 0-2 16,0 0 0-16,0 0 9 15,0 0-1-15,0 0-8 16,0 0 1-16,0 0-8 15,0 0 7-15,-14 0 0 16,-4 6-1-16,0-3 5 16,-1 3 6-16,-4-4-10 15,14 2 0-15,0-4-1 16,0 0 3-16,9 0-2 16,0 0 0-16,0 0 8 15,0 0-6-15,0 0-2 16,0 0 0-16,0 0-4 15,0 0 4-15,0 0 0 16,0 0-5-16,0 0 16 0,0 0-11 16,0 0 0-16,0 0-1 15,0 0-9-15,37 0 1 16,22 0 9-16,10 0-1 16,13 0 12-16,5 0-11 15,-9 0 0-15,-9-10 3 16,-10 2-10-16,-18 5 7 15,-22-2 0-15,-10 5 0 16,-9 0 13-16,0 0-13 16,0 0 0-16,-19 0-27 0,-31 0-96 15,-9 0-195 1,-1 16-506-16</inkml:trace>
  <inkml:trace contextRef="#ctx0" brushRef="#br0" timeOffset="-43306">3494 5078 349 0,'0'0'191'0,"0"0"-35"15,0 0-22-15,0 0-18 16,0 0-18-16,0 0-15 15,0 0-3-15,-179-35-27 16,179 29 6-16,0-2-19 16,0 4-15-16,0-2 15 15,0 4-38-15,0-2 6 16,0-4-8-16,9 2 8 16,23-3-13-16,5-2 5 15,4 5 0-15,9 0-6 0,-13 6 6 16,13 0 0-16,-8 0-4 15,-15 0 12-15,14 0-8 16,-22 3 0-16,-10 11-1 16,9 3-12-16,-18 7 13 15,0 8 0-15,0 3-3 16,0 9 12-16,-37 2-9 16,-13-2 0-16,9 0 2 15,-14-6-5-15,5-3 3 16,8-9 0-16,15-8-3 15,-5-7 11-15,23-8-8 16,0 1 0-16,-1-4 2 16,10 0 1-16,0 0-3 0,0 0 0 15,0 0 0 1,0 0 6-16,0 0-6 0,0 0 0 16,19 0-13-16,31 0 13 15,28 0-5-15,23 0 5 16,-5 0 2-16,4 0 6 15,6 0-8-15,-15 0 0 16,-13-4 7-16,-37-2-12 16,-22 4 5-16,-19-1 0 15,0 3-4-15,-51 0-42 16,-36 0-176-16,-4 0-278 16</inkml:trace>
  <inkml:trace contextRef="#ctx0" brushRef="#br0" timeOffset="-26802">4852 4973 260 0,'0'0'111'15,"0"0"-2"-15,0 0-10 16,0 0 15-16,0 0 15 15,0 0-43-15,0 0 12 0,-9 0-14 16,9 0-32-16,0 0 20 16,0 0-32-16,0 0-10 15,0 0 16-15,0 0-45 16,0 0 16-16,9 0-17 16,32-6 2-16,10-3-2 15,17-5 2-15,19-1 3 16,-9 6-4-16,-9 1 6 15,4 2-7-15,-18 6 0 16,-23 0 8-16,-14 0-16 16,-9 0 8-16,5 0 0 15,-14 0-11-15,0 12 7 16,0 8 4-16,0 6 0 16,-32 3 8-16,-9 1-12 15,-5-2 4-15,-4-1 0 0,9-10-2 16,4-5 5-16,5-3-3 15,14-6 0-15,8-1 8 16,10-2-5-16,-9 0-3 16,9 0 0-16,-13 0-2 15,13 0 12-15,0 0-10 16,0 0 0-16,0 0 10 16,0 0-16-16,0 0 6 15,0 0-9-15,13 0-1 16,24 0-1-16,4 0 11 15,9 0 0-15,-4 0 3 16,-5 7-8-16,10 12 5 0,-1 5 0 16,-13-2-11-16,-5 3 15 15,-14-2-4 1,-18-2 0-16,0 5 4 0,0-3-8 16,-9 1 4-16,-51-2 0 15,-8-4-1-15,-24-3 6 16,5-10-5-16,0-5 0 15,-4 0 11-15,22 0-14 16,10 0 3-16,8-14 0 16,15-4-10-16,-6-2-28 15,24-6-59-15,9-9-69 16,9-12-80-16,0-17-90 16</inkml:trace>
  <inkml:trace contextRef="#ctx0" brushRef="#br0" timeOffset="-18397">6253 4926 430 0,'0'0'216'0,"0"0"-67"15,0 0-27-15,0 0-37 16,0 0 18-16,0 0-37 15,0-78-42-15,0 78 23 16,0 0-39-16,0 0-8 0,0 0 5 16,0 0-1-16,0 0-4 15,0 20 0-15,0 8 0 16,0 11 9-16,0-1-9 16,0 0 0-16,0-10 0 15,23-1 7-15,22-10-7 16,-3-11 0-16,17-3 12 15,10-3-10-15,-19 0-2 16,-13 0 0-16,-14-11 9 16,-5-9 2-16,0-2-11 15,-4 0 0-15,-5-2 7 16,-9 4 3-16,0 2-6 16,0 7 5-16,0 8 32 0,0 3-36 15,0 0 7-15,0 0-12 16,0 0-15-16,0 17 10 15,0 24 5-15,0 5 0 16,0 4-2-16,0-3 8 16,0-3-6-16,18 0 0 15,15-8 10-15,-6-3-12 16,-9-7 2-16,5-5-7 16,-5-6 6-16,-18-4-119 15,0-2-114-15,0-3-170 16</inkml:trace>
  <inkml:trace contextRef="#ctx0" brushRef="#br0" timeOffset="-8478">7805 4891 201 0,'0'0'343'0,"0"0"-193"15,0 0-24-15,0 0-40 16,0 0 20-16,0 0-34 16,18-68-4-16,-18 68-25 15,0 0-6-15,0 0 0 16,0 0-35-16,0 0 6 0,0 0-8 15,0 0-9-15,0 0 4 16,0 0 5-16,0 0-7 16,0 0 3-16,0 15 6 15,0 6-2-15,0 0 0 16,9-1 10-16,14 4-7 16,4-2-3-16,15 5 5 15,-6-1-4-15,15 0 3 16,-10-3-4-16,-5-2 0 15,-13-1 7-15,-4 1-7 16,-10-1 0-16,-9 6 1 16,0-2-9-16,0-3 9 0,-19-2-1 15,-13-7 11-15,-13 0-6 16,3-9 5-16,-8-3-10 16,9 0 5-16,4 0 0 15,5 0-5-15,5-9 0 16,18-9-9-16,-1-4-46 15,10-11-54-15,0-4-51 16,0-4-66-16,0 5-116 16</inkml:trace>
  <inkml:trace contextRef="#ctx0" brushRef="#br0" timeOffset="-8430">7805 4891 125 0</inkml:trace>
  <inkml:trace contextRef="#ctx0" brushRef="#br0" timeOffset="-8342">7805 4891 125 0,'9'5'215'0,"-9"-27"-43"0,9-4-43 0,9-1 2 16,5 1-25-16,14-4-54 0,13 2-16 15,10 2-36-15,-10 5 11 16,9 12-24-16,-31 6-69 16,-5 3-326-16</inkml:trace>
  <inkml:trace contextRef="#ctx0" brushRef="#br0" timeOffset="-1967">9452 4707 509 0,'0'0'187'16,"0"0"-67"-16,0 0 15 15,0 0-38-15,0 0-28 16,0 0-3-16,0-38-59 0,0 38 23 16,-32 26-17-16,-4 18-12 15,-5 9 52-15,13-3-45 16,-4 2-5-16,14 6 13 16,-14 7 0-16,4-1-16 15,19-3 0-15,9 1 13 16,0-10-21-16,28 0 8 15,22-5 0-15,28-12-1 16,0-9 7-16,13-11-6 16,5-10 1-16,-4-5 13 15,-24 0-12-15,-8 0-2 16,-23-8 0-16,-15-10 15 16,-22-8-4-16,0-6-9 0,-9-6 26 15,-41 3-15-15,-10 6 25 16,-17 5-38-16,-6 13 0 15,5 8-13-15,19 3 4 16,22 0-46-16,14 3-120 16,23 6-274-16</inkml:trace>
  <inkml:trace contextRef="#ctx0" brushRef="#br0" timeOffset="44966">10931 4964 527 0,'0'0'228'0,"0"0"-99"16,0 0 15-16,0 0-27 16,0 0-9-16,0 0-47 15,0 0-45-15,0 0 19 16,-18-20-22-16,18 20-8 0,9 0 10 15,18 0-9 1,24 0-6-16,17 0 18 16,1 0-11-16,-19 0-1 0,-9 0-6 15,-22 0 0-15,-1 0-9 16,-4 8 10-16,-5 10-1 16,0 5 0-16,-9 9 3 15,0 6-7-15,0 1 4 16,0 1 0-16,0-5-2 15,0 3 9-15,0-9-7 16,0-7 0-16,0-3 5 16,0-12-17-16,0-2-4 15,0-3-57-15,0-2-6 16,0 0-50-16,0 0-18 16,-18 0-32-16,-14-2-34 0,-5-13-32 15</inkml:trace>
  <inkml:trace contextRef="#ctx0" brushRef="#br0" timeOffset="45133">10940 5226 214 0,'0'0'192'0,"0"0"-36"15,0 0 5-15,0 0-76 16,0 0-42-16,0 0-13 16,128-38-10-16,-36 27 1 15,4 5-21-15,14-3-5 16,-10 1-49-16,-3-4-415 15</inkml:trace>
  <inkml:trace contextRef="#ctx0" brushRef="#br0" timeOffset="45657">13082 4518 624 0,'0'0'159'15,"0"0"-74"-15,0 0 29 0,0 0-34 16,0 0-33-16,0 0-12 15,-169-76-33-15,141 76 3 16,-22 23-5-16,13 9-2 16,5 3-3-16,14 7 5 15,9 4 0-15,9 1-7 16,0 2 13-16,18 0-6 16,23-2 0-16,5 3 8 15,5-6-12-15,-10-4 4 16,-14-5 0-16,5-9-2 0,-23 1 5 15,1-5-3 1,-10-9 0-16,0 1 4 0,0-5-8 16,-10-3 8-16,-40-6-4 15,-9 0 8-15,22 0 0 16,-4 0-7-16,9-17 6 16,32-8-2-16,0-6 3 15,0-4-8-15,23-5 0 16,13-4-4-16,15 2 6 15,-10 5-2-15,9 7 0 16,-13 4-62-16,4 3-107 16,-4-1-146-16</inkml:trace>
  <inkml:trace contextRef="#ctx0" brushRef="#br0" timeOffset="49070">14117 793 296 0,'0'0'183'0,"0"0"-4"16,0 0-28-16,0 0-58 15,0 0 12-15,0 0-22 16,-46-70-27-16,46 67 18 16,0 3-43-16,0 0-9 15,0 0-22-15,0 0-1 16,0 14 1-16,0 28-6 15,0 6 6-15,18 11-1 0,24 5 3 16,-6 1-2-16,-4-4 0 16,-4-8 10-16,4-7-10 15,-23-11 0-15,0-5 2 16,-9-13-4-16,0-6 2 16,0-1 0-16,0-8-6 15,-41 1 15-15,-19-3-9 16,1 0 0-16,13 0 6 15,14-21-3-15,5-1-3 16,17-8 0-16,10 1-3 16,0-1-12-16,0-4-11 15,19-2-31-15,31 2-55 16,10 2-67-16,-1-4-109 0</inkml:trace>
  <inkml:trace contextRef="#ctx0" brushRef="#br0" timeOffset="49417">14089 492 273 0,'0'0'163'16,"0"0"-29"-16,0 0-32 15,0 0-19-15,0 0-66 16,0 0-11-16,-27-28-6 15,27 48 0-15,0 0 0 16,0-5 1-16,0-1 5 0,0 1-6 16,0-4 1-16,18-1 6 15,10-5-3-15,13-5-1 16,0 0 3-16,-14 0 25 16,15-9-5-16,-24-11 32 15,-9-3 6-15,-9 3-44 16,0-4 39-16,0 4-58 15,-9 5 5-15,-41 6-12 16,-1 9-11-16,-8 0-36 16,22 3-129-16,-4 24-158 15</inkml:trace>
  <inkml:trace contextRef="#ctx0" brushRef="#br0" timeOffset="49543">14089 492 295 0</inkml:trace>
  <inkml:trace contextRef="#ctx0" brushRef="#br0" timeOffset="49849">14089 492 295 0,'60'-189'188'0,"-138"151"-62"0,-14 6-8 0,15 8-44 16,-1 13-15-16,18 11-9 15,1 0-48-15,-1 35 12 16,1 29-14-16,-10 24 1 15,0 23 0-15,10 17 0 0,-1 20-1 16,33 5 0 0,4-8 10-16,23-5-10 0,9-9 0 15,60-8 1-15,41-12-3 16,50-24 2-16,14-29 0 16,37-27 7-16,4-31-1 15,-9-7 13-15,-5-63 61 16,-27-32 1-16,-23-30 9 15,-55-16-43-15,-55-15-17 16,-41-8 8-16,-77-5-33 16,-84 7-3-16,-45 30-2 15,-23 35-5-15,-4 40-7 16,4 35 9-16,23 29-7 16,19 5-20-16,35 57-152 15,15 21-82-15,18 26-498 0</inkml:trace>
  <inkml:trace contextRef="#ctx0" brushRef="#br0" timeOffset="50954">14465 3377 486 0,'0'0'179'16,"0"0"-46"-16,0 0 2 16,0 0-12-16,0 0-59 15,0 0 4-15,27-55-45 16,-27 55-14-16,14 6-4 16,4 20 7-16,0 12 9 15,-8 6-5-15,-1 3-12 0,-9 4 23 16,0-1-23-16,0-6-4 15,0-6 8-15,0-9-2 16,0-9-6-16,0-8 0 16,0-9 11-16,0-3-14 15,0 0 3-15,0 0 0 16,0 0 16-16,0 0-9 16,0 0 1-16,0-11-8 15,0-16 13-15,14-2-20 16,13 6 7-16,5 5 0 15,-14 6-9-15,1 6 8 16,-19 4-1-16,0 2 2 0,0 0-26 16,0 0 24-16,0 2-28 15,0 20 15-15,0 0 12 16,0-1-36-16,-9-1 23 16,-10 1-3-16,10-7-16 15,9-2 19-15,0-6-10 16,0-1 25-16,0-1-10 15,0 5 12-15,37-4-1 16,22-2 0-16,1 0 7 16,-1-3-9-16,1 0 2 15,-1 0-21-15,-8 0-22 16,8 0-114-16,-22-8-34 16,-5-8-58-16</inkml:trace>
  <inkml:trace contextRef="#ctx0" brushRef="#br0" timeOffset="51333">14634 3068 353 0,'0'0'194'16,"0"0"-77"-16,0 0-13 15,0 0-32-15,0 0-37 16,-247 0 15-16,197 65-42 15,-1 10 10-15,24 19 0 0,13 14-13 16,14 2 15-16,0 10-16 16,41-3 3-16,28-7 0 15,32-7-6-15,18-25-1 16,18-25 5-16,0-33-1 16,10-20 4-16,-19-30 30 15,-18-42 44-15,-10-27 13 16,-13-24-9-16,-36-11-15 15,-42-18-19-15,-9-8-32 16,-69 6 11-16,-50 15-31 16,-50 33-1-16,-19 29-10 15,14 37 11-15,5 28-13 16,41 12 2-16,36 41-122 16,23 26-69-16,42 3-138 15</inkml:trace>
  <inkml:trace contextRef="#ctx0" brushRef="#br0" timeOffset="196518">8871 160 378 0,'0'0'150'0,"0"0"-32"16,0 0-2-16,0 0-52 16,0 0-52-16,0 0-12 15,-14 12-9-15,14 20 9 16,0-3 7-16,0-6-1 15,14-8-6-15,23-9 5 16,13-6-2-16,10 0 24 16,-10 0 4-16,-4-9 25 15,-14-14 20-15,-14-4-20 16,-18-2 9-16,0-2-22 16,-18 1-31-16,-33 1-12 0,-17 6 0 15,-1 8-21 1,0 6 11-16,19 9-80 0,13 0-57 15,24 0-59-15,13 9-68 16</inkml:trace>
  <inkml:trace contextRef="#ctx0" brushRef="#br0" timeOffset="196621">8871 160 470 0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5:31.2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5864 1953 372 0,'0'0'244'16,"0"0"-58"-16,0 0-31 15,0 0-55-15,0 0 49 0,0 0-72 16,0 0-20-16,-32-152 13 16,22 147-39-16,10 2 7 15,0 3-23-15,-9 0-7 16,-9 35-13-16,-5 20 11 16,-4 15-5-16,8 6 11 15,-4-1-4-15,14 4-4 16,0 0 3-16,0-3 1 15,0-1-4-15,9-8-4 16,0-15 0-16,0-13 0 16,0-13 2-16,0-14-2 15,0-6 0-15,0-6 7 16,0 0 0-16,0 0 0 16,0-26 14-16,0-27 15 0,0-24-32 15,0-14-1-15,0-18 0 16,0-15 6-16,0-3-7 15,0 2-2-15,0 17 0 16,0 25-4-16,0 32 6 16,0 27-2-16,0 12 0 15,0 12 3-15,0 0-10 16,-9 0 7-16,-5 0-16 16,5 10 11-16,-19 30-2 15,-13 18 7-15,5 9 1 16,-15 7 7-16,1-1-8 0,9-10 0 15,13-7 4 1,10-15-12-16,4-15 8 0,14-15-3 16,0-5-3-16,0-6-2 15,0 0 8-15,0 0 0 16,32-11 1-16,19-33-1 16,17-17 0-16,10-15 0 15,-9-6 0-15,-1-2 9 16,-8 4-9-16,-10 17 0 15,-22 16 4-15,-19 24-6 16,5 14 2-16,-14 9 0 16,0 0-4-16,9 9-7 0,9 47 3 15,-9 25 2 1,14 16 12-16,-5-4-7 0,1-12 1 16,13-13 0-16,-14-7-4 15,9-9-99-15,-4-2-108 16,-23-7-237-16</inkml:trace>
  <inkml:trace contextRef="#ctx0" brushRef="#br0" timeOffset="21152">3937 69 292 0,'0'0'261'0,"0"0"-126"16,0 0-9-16,0 0 7 15,0 0-75-15,0 0-12 16,-115-69-11-16,33 69-10 15,-24 0 7-15,-13 0-4 16,-32 0-13-16,-23 0-14 16,-13 0 7-16,-10 10-9 15,-14 5 1-15,24-3 0 16,22-4 2-16,23 4-2 16,46-4 0-16,36-2-2 15,33-2-2-15,13 4-1 16,14 10-2-16,-18 17 2 0,9 14 2 15,-23 17 5-15,4 14-2 16,10 4 11-16,-14 13-8 16,4 2 15-16,6 1-5 15,3-2-10-15,10-1 12 16,9-7-14-16,0-5 1 16,0-4 1-16,9-2 7 15,10-9-10-15,13-6 0 16,-14-8 3-16,14-7-9 15,-14-2 6-15,10-3 0 16,4-4-2-16,9-3 3 16,5-6-1-16,13-5 0 15,19-6 7-15,14-2-2 0,17-7-3 16,20-2-2-16,-15 6 6 16,28 0 1-16,-5 4-7 15,10 7 0-15,13 2 4 16,-4-5-7-16,13 0 3 15,19-2 0-15,8-7-2 16,10-6 6-16,-9-2-8 16,0-6 4-16,-18 0 0 15,-10 0 1-15,-23 0-1 16,6-14 0-16,-15-6 1 16,-18 5 5-16,-14-8-6 15,-13 0 0-15,-5 2 7 0,-19-5-7 16,1-3 1-16,-10-9-1 15,1-9 27-15,0-3-16 16,-19-8 15-16,-5-12 5 16,6-16-11-16,-15-9 16 15,-4-13-20-15,-14-6-7 16,-9 1 20-16,0 5-28 16,0 11 17-16,-32 10-2 15,-5 11-13-15,-4 12 18 16,-9 5-21-16,4 7 3 15,-13 9-9-15,-24 1 1 16,-22 8 5-16,-14 4-4 16,-32 13-19-16,4 5-25 15,-8 12-73-15,4 0-31 16,22 34-79-16,24 20-188 0</inkml:trace>
  <inkml:trace contextRef="#ctx0" brushRef="#br0" timeOffset="22067">2417 2480 219 0,'0'0'139'16,"0"0"-30"-16,0 0 28 16,0 0-24-16,160-148-9 15,-132 119-23-15,-6 9 1 16,-3 2 20-16,-19 9-21 16,0 3 5-16,0 6-25 15,0 0-29-15,0 0-29 0,0 21-3 16,-41 37 0-1,-37 23 16-15,-9 16-15 0,-5-1 7 16,5-5 10-16,0-3-16 16,-4-14 10-16,22-6-12 15,-9-13 0-15,19-14 2 16,18-15 4-16,13-11-6 16,19-12 0-16,9 0 6 15,0-3 0-15,0 0-2 16,0-15 2-16,0-25 5 15,9-17 0-15,0-3-11 16,10 4 2-16,3 13 6 16,-22 12 2-16,0 12-6 15,0 7 2-15,0 6 11 16,0 6-10-16,0 0-5 0,0 0-2 16,0 0-10-16,0 0 8 15,0 30-20-15,19 14 22 16,-1 5 1-16,23 1 4 15,-4-10-5-15,13-2 0 16,1-11 6-16,-1-7-3 16,9-6-3-16,-13-8 0 15,14-6-1-15,13 0 7 16,-18 0-6-16,-14 0 0 16,-32 0-47-16,-9-2-38 0,0 2-61 15,-18 0-105 1,-23 0-166-16</inkml:trace>
  <inkml:trace contextRef="#ctx0" brushRef="#br0" timeOffset="22982">3319 3110 569 0,'0'0'217'15,"0"0"-114"-15,0 0 27 0,0 0-35 16,-238-64-40-16,68 58-4 16,-45 4-20-16,-41 2-14 15,-1 0 31-15,-8 0-32 16,4 0 5-16,28 2 5 15,22 8-13-15,14 1 8 16,23 0-12-16,5 11-6 16,0-1 6-16,13 1-9 15,19 2 0-15,27-7 0 16,50-6 4-16,28-5-4 16,23-6 0-16,9 0 1 15,0 0-11-15,0 6 10 0,0 8-10 16,0 16 10-16,9 11 0 15,23 11 2-15,-4 0-2 16,-5 4 2-16,-5-6 15 16,-9 3-17-16,0-1 9 15,0 4 4-15,-9 1-6 16,0 2 3-16,0 8-1 16,0 3-8-16,0 3 16 15,0 12-13-15,23-2-2 16,5 3 3-16,4-11 5 15,27-10-10-15,10-10 0 16,9-12 7-16,9-7-11 16,23-7 5-16,-1-3-1 0,1-2 0 15,18-7 9-15,1-3-9 16,26-7 0-16,24-7 1 16,27 0-6-16,23-10 5 15,4-10 0-15,14 6 2 16,0 4 5-16,1 10-7 15,-20 0 0-15,-12 0 5 16,-20 0-5-16,-17 0 0 16,-19 0 0-16,-13-5-2 15,-38-4 5-15,-12 0-3 16,-6-2 0-16,-22-6 4 16,-10-10-10-16,1-5 6 15,-14-15 0-15,-5-16 8 16,0-13 0-16,-14-15-8 0,-8-5 16 15,-19-3-12-15,0 0 29 16,0-1-25-16,0-2-4 16,-46 3 10-16,-13 0-9 15,-24 6 1-15,-13 8 5 16,-14 9-2-16,-27 15-7 16,-10 16-2-16,-22 19 0 15,-28 18-8-15,19 8 1 16,-1 0 3-16,42 16-31 15,27 9-52-15,50 13-35 16,42 5-171-16,18 10-196 16</inkml:trace>
  <inkml:trace contextRef="#ctx0" brushRef="#br0" timeOffset="24526">9288 549 360 0,'0'0'156'0,"0"0"-14"16,0 0 10-16,0 0-47 15,0 0 13-15,0 0-34 16,-32-57-46-16,-28 33 7 16,-27 4-24-16,-41-1 9 15,-41 4-16-15,-28 8-10 0,-37 3 18 16,-4 6-22-16,-9 0 3 16,0 0 5-16,32 0 4 15,13 0-12-15,47 4 0 16,36-4 3-16,9 0-1 15,23 0-2-15,-23-6 0 16,-9 0 0-16,-9 6 3 16,0 0-3-16,-1 0 0 15,24 17 3-15,14 6-11 16,40 3 8-16,24 5-4 16,9 3 0-16,-5 5-4 15,13 4 8-15,1 3 0 0,0 2 4 16,0 7-6-1,0 2 2-15,-5 5 0 0,5 2 13 16,9 6-7-16,0 6 12 16,0 0-1-16,0 2-11 15,0 4 17-15,9-3-18 16,5 0-2-16,4-9 7 16,-9-7-4-16,19-4-6 15,-5-12 0-15,4-12 7 16,14-12-5-16,10-6-2 15,-6-7 0-15,15-8 7 16,9-2 1-16,13 0-3 16,5 0 3-16,23-14-5 15,0 5 7-15,4-1-10 16,5 8 0-16,18 2 3 0,33 0-3 16,18 0 0-16,18 0 0 15,32 0 9-15,9 0-13 16,9 0 4-16,19 0 0 15,-5 0-5-15,-28 0 7 16,-13 0-2-16,-14 12 0 16,-13 3 6-16,-28-7-9 15,-14-2 3-15,-23-6 0 16,-27 0 3-16,-14 0 4 16,-4-14-7-16,-24-1 17 0,-17-3-16 15,-24 0 27 1,-8-4-14-16,3-8 6 0,-12-8 12 15,-10-10-29-15,0-9 14 16,0-9-3-16,0-11-7 16,-32-10 2-16,-5-7-9 15,-13-9 0-15,-10-1 1 16,-9-1 2-16,-8 6-3 16,-15 3 0-16,5 12 6 15,-23 4-6-15,0 11 0 16,-18 14 0-16,-18 13-10 15,-33 19 10-15,-45 23 0 16,-42 3-9-16,-13 44 1 16,23 14 3-16,50 0-37 15,87 3-71-15,59 7-21 16,60-1-189-16,0 2-109 16</inkml:trace>
  <inkml:trace contextRef="#ctx0" brushRef="#br0" timeOffset="25209">7621 2035 86 0,'0'0'477'15,"0"0"-343"-15,0 0 38 16,0 0-58-16,0 0-15 15,0 0 0-15,-13-86-51 16,13 86-2-16,0 0-14 16,0 6-28-16,0 24-2 15,23 14 7-15,36 16-8 16,1 17 24-16,8 4-22 0,1-2 11 16,-10 3-3-16,10-10-3 15,-9-1 1-15,8-10-9 16,-31-17 0-16,-5-15-1 15,-14-18 3-15,-9-7-2 16,-9-4 8-16,0 0-8 16,0 0 29-16,0-24-4 15,-27-11 9-15,-23-5-26 16,-10 2-4-16,-18 5-4 16,10 13 0-16,-1 8 5 15,9 6-11-15,28 6 6 16,14 0 0-16,9 0-9 0,9 0-1 15,0 0 6-15,0 18 1 16,0 12 1-16,18-5-3 16,33 1 5-16,17-8 0 15,1-10 4-15,32-8-4 16,4 0 0-16,37-2 0 16,23-27-6-16,-28 1 1 15,-36 10-59-15,-60 8-55 16,-32 10-52-16,-9 0-109 15,-41 12-480-15</inkml:trace>
  <inkml:trace contextRef="#ctx0" brushRef="#br0" timeOffset="25632">6752 3384 508 0,'0'0'149'16,"0"0"-51"-16,0 0 25 0,0 0-39 15,0 0-74-15,0 0 11 16,412-81 12-16,-87 49 10 16,82-5 23-16,55-2-38 15,-8 10 1-15,-29 6-10 16,-40 6-16-16,-37 6 7 16,-23-2 2-16,-32 7-10 15,-5 0 31-15,-41 0-15 16,-59 4-10-16,-51-2 2 15,-68 2-5-15,-37-2-5 16,-32 4 0-16,0 0-7 16,-92 0-74-16,-63 0-189 15,-102 30-175-15</inkml:trace>
  <inkml:trace contextRef="#ctx0" brushRef="#br0" timeOffset="26583">7145 3335 219 0,'0'0'173'0,"0"0"-64"16,0 0 8-16,0 0-5 16,0 0-9-16,0 0-10 15,-146-122-21-15,123 119 2 16,5 3-41-16,-10 0 1 15,14 0-18-15,5 5-10 16,0 31 1-16,9 16-6 16,0 15 21-16,0 12 32 15,9 9-24-15,23 8 21 16,-4 6-20-16,-5 8-22 16,4 7 20-16,-8 3-24 0,-10-1-2 15,14-14 6-15,4-17-5 16,5-18-4-16,-4-21 0 15,-6-14 8-15,6-9-10 16,-19-10 2-16,9-11 0 16,14-5-7-16,19 0 18 15,54-5-6-15,74-29 6 16,40-11-5-16,28-5 1 16,19 6-7-16,-10 4 1 15,-9 7-5-15,-13 5 6 16,-5 7-2-16,9 4 0 0,-5 5 7 15,5 6-3-15,9 6-4 16,1 0 0-16,17 0 0 16,-9 20 0-16,10 6 0 15,-28 4-2-15,-18-10 7 16,-33-8-7-16,-40-3 2 16,-19-9 0-16,-50 0 16 15,-28 0-14-15,-22 0 10 16,-5 0 17-16,-23 0-24 15,0 0 27-15,0-12-3 16,0-9-7-16,0-5 7 0,0-6-24 16,0-6-3-1,0-3-2-15,9-11 9 16,9-12-9-16,-9-7 0 0,-9-10 2 16,0-9-3-1,0-4 1-15,-9-14 0 0,-18-2-2 16,4 4 14-16,-5 0-12 15,-4 17 0-15,5 10 2 16,-1 12-5-16,-4 11 3 16,-9 5 0-16,4 9-5 15,-13 4 13-15,-28 4-8 16,-23 4 0-16,-36 7-4 16,-51 5-6-16,-36 11 10 15,-46 3 0-15,-32 4-4 16,-73 22-66-16,-60 44-138 0,-78 12-402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8:38.4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55 529 0,'0'0'202'0,"0"0"-51"16,0 0-35-16,0 0-26 0,0 0-56 15,0 0-3-15,100-55-31 16,-91 55 0-16,-9 0-4 16,0 0-47-16,0 0-145 15,-18 0-287-15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47:1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13 0,'0'0'0'0,"0"0"0"16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8:44.9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41 377 573 0,'0'0'139'0,"0"0"31"16,0 0 9-16,0 0-14 0,0 0-66 15,0 0-19-15,-41-121-8 16,41 121-41-16,0 0 4 15,0 0-26-15,0 0-9 16,0 0 0-16,0 16-8 16,0 23 8-16,18 17 1 15,5 10 4-15,-14-2 2 16,10 7-7-16,-1-11 1 16,-9-13 11-16,5-15-9 15,-5-14-2-15,-9-10-1 16,0-5 9-16,0-3-8 15,0 0 1-15,0 0 8 0,0 0 32 16,0-17-14 0,0-24 7-16,0-14-25 0,-9-11-8 15,-14-6 10-15,5-4-12 16,-1-2 3-16,10 5-4 16,-5 9 1-16,5 9 0 15,9 11-1-15,0 11 0 16,9 8-1-16,33 7 0 15,8 3-14-15,0 15 15 16,-4 0-20-16,-5 0 7 16,0 3 1-16,-13 23-16 15,-19 12 16-15,0 4-6 16,-9 6 0-16,0 6 16 0,-27-5-8 16,-15-2 11-1,-3-1-1-15,4-8-3 0,8-6 4 16,6-1 0-16,9-15 5 15,18-5-6-15,0-5 1 16,0-3 0-16,0 3-6 16,9 3 11-16,18 0-5 15,15-3 0-15,-1 1 5 16,4 6-2-16,6-7-3 16,8 8-15-16,1 4-39 15,-1 5-65-15,-8 6-80 16,-24 4-235-16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8:45.6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55 227 732 0,'0'0'179'0,"0"0"-20"15,0 0-10-15,0 0-62 16,0 0-41-16,0 0-32 16,0-14-14-16,0 49 0 15,0 9 5-15,0 14 39 16,-9-3-13-16,-1 1-27 15,-8-9 0-15,0-9 2 0,18-12-1 16,0-18-3-16,0-8-1 16,0 0 1-16,0 0 17 15,0-14 18-15,0-24 6 16,9-17-13-16,18-13-24 16,-8-4 12-16,13-1-8 15,-14 3-3-15,-9 5 2 16,5 10-6-16,-5 17-1 15,-9 15 5-15,0 14 0 16,9 9-14-16,1 0 7 16,8 9-24-16,5 29 11 15,-5 8 13-15,9 4 0 16,-4-3-5-16,-13-3 7 16,8-18-2-16,-9-5 0 15,5-10-14-15,4-11 11 0,-9 0-9 16,9-6 12-16,24-25 6 15,8-14-2-15,-4 4 3 16,-14 0 4-16,-5 24-9 16,-27 8 10-16,0 9-6 15,0 0-3-15,0 15-6 16,14 31-21-16,4 18 24 16,-8 7 1-16,-1 2 5 15,-9-1-4-15,9 4-2 16,-9 2-105-16,0-1-220 0,0-19-870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9:57.6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888 430 580 0,'0'0'228'0,"0"0"-17"15,0 0-35-15,0 0-57 16,0 0-16-16,0 0-53 16,0 0-5-16,0 0-22 15,0-61-17-15,0 61-7 16,0 12 1-16,0 25 0 15,0 13 1-15,0 6 8 16,0-7-9-16,0-3 0 0,0-8 4 16,37-14-18-16,4-10 11 15,9-7-5-15,0-7-3 16,-4 0 19-16,-5-7-8 16,1-19 0-16,-15-3 10 15,1-3 0-15,-6-3-9 16,-3 2 5-16,-10 13 13 15,-9 8-15-15,0 10 10 16,0 2-12-16,0 0 3 16,0 0-10-16,0 18-11 15,-18 16 16-15,-14 13-2 16,13-1 10-16,1 7-8 0,9-3 0 16,9-1-17-1,0-2-12-15,0 0-62 0,0-7-89 16,9-5-98-16,9-6-313 15</inkml:trace>
  <inkml:trace contextRef="#ctx0" brushRef="#br0" timeOffset="509">1556 812 232 0,'0'0'476'0,"0"0"-311"0,0 0-32 16,0 0-50-16,0 0-70 16,0 0 0-16,257-35 32 15,-166 33-23-15,-13-2 12 16,-9 1-2-16,-10-3-19 16,-18 4 23-16,-22-4-27 15,-10-1 5-15,-9-4 22 16,0-4-35-16,0-2 13 15,-19 0-14-15,-31-1 6 16,9 4-6-16,-5-1 0 16,-4 4 0-16,18 5 1 15,13-3 3-15,1 9-4 16,18 0 0-16,0 0 0 16,0 0-10-16,0 0 10 0,28 3 0 15,31 20 3-15,10 0 2 16,-1-3-2-16,15 1-2 15,-15-4 9-15,-22 4-9 16,-5-1-1-16,-9 1 0 16,-13-1-5-16,-19 1 4 15,0-1 1-15,0 4-2 16,-9-7-12-16,-42 0 8 16,10-2-64-16,-5-3-80 15,-4-4-34-15,27-5-79 16,5-3-131-16</inkml:trace>
  <inkml:trace contextRef="#ctx0" brushRef="#br0" timeOffset="924">3126 583 569 0,'0'0'208'0,"0"0"-31"16,0 0-30-16,0 0-49 15,0 0-19-15,0 0-48 16,-50-130-20-16,22 130-11 16,19 0-2-16,-14 0 2 15,14 12-1-15,9 17 9 16,0 9-5-16,0 5-3 0,9 1 0 16,23 3-1-16,5-3 5 15,4-3-4-15,-9-3 0 16,-4-7 4-16,-19-4-8 15,0-4 4-15,-9-5-1 16,0-4-6-16,-9-5-9 16,-41 0 13-16,13-6 0 15,-23-3 6-15,19 0 3 16,5 0-3-16,4-12-3 16,13-8 17-16,19-3-15 15,0-3 1-15,0-1 11 16,28 1-7-16,31-3-8 15,33 0 1-15,-5 2-6 16,13 4 1-16,-22 5-66 16,-18 3-112-16,-10 1-103 0,-13-3-267 15</inkml:trace>
  <inkml:trace contextRef="#ctx0" brushRef="#br0" timeOffset="1179">3621 281 600 0,'0'0'233'16,"0"0"-37"-16,0 0-38 15,0 0-30-15,0 0-62 16,0 0-44-16,-19-53-14 16,47 71 5-16,13 23-11 0,5 11 10 15,4 13-8-15,-9 13 12 16,-22 4-16-16,-1 0 3 15,-18 3-8-15,0-7 5 16,-18 1-1-16,-60 0-18 16,-32-3-100-16,-46-3-152 15,-31-9-192-15</inkml:trace>
  <inkml:trace contextRef="#ctx0" brushRef="#br0" timeOffset="1577">709 0 666 0,'0'0'203'0,"0"0"-24"0,0 0-12 16,0 0-89-1,0 0-21-15,0 0-33 0,-238-7-21 16,128 91 30-16,14 29-17 15,-13 21 17-15,22 16 0 16,36-7-32-16,51-6 13 16,0-12-14-16,69-14 2 15,9-9-10-15,13-18-52 16,-13-22-118-16,0-15-231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20:07.5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0 510 611 0,'0'0'259'15,"0"0"-169"-15,0 0 47 16,0 0-1-16,0 0-41 15,0 0-61-15,9-76-15 16,-9 76-19-16,0 29-4 16,0 16-4-16,0 7 15 15,0 0-7-15,0-6 0 16,0-11 6-16,0-5-3 16,0-10-3-16,0-8 0 0,0-6-6 15,0-6 4-15,0 0 2 16,0 0 2-16,0 0 3 15,9-6 12-15,23-18-17 16,-4-5 4-16,13 6-5 16,-9 2 5-16,-5 4-4 15,-8 8 0-15,-10 7 3 16,5 2-13-16,-14 0 7 16,18 0-11-16,-9 11 9 15,-9 9-9-15,0-2 1 16,0 3 0-16,0-7-12 15,0-2 22-15,0-3-16 0,0-7-2 16,9-2 18-16,0 0-2 16,14 0 5-16,5-6 2 15,13-17 8-15,18-13-14 16,1 5 4-16,-14 5 0 16,-5 5-4-16,-32 13 7 15,0 8-3-15,-9 0 0 16,0 0-12-16,14 0 12 15,-5 12-6-15,9 10 4 16,-8 2-8-16,8-4 6 16,5-5-4-16,-5-6 4 15,-9-9-8-15,14 0 12 16,-5 0 0-16,10-9 2 0,13-14 9 16,-13-6-8-16,4 0-1 15,-14-1 14-15,5 7-6 16,-14 5 24-16,-9 12-2 15,0 3-19-15,0 3 8 16,0 0-21-16,0 0-12 16,0 21-5-16,0 11 17 15,0 6 2-15,0-6-2 16,0-9 0-16,0-2-8 16,0-9-1-16,9-9-53 15,28-3-32-15,4 0-75 16,0-15 0-16,-4-24-137 15</inkml:trace>
  <inkml:trace contextRef="#ctx0" brushRef="#br0" timeOffset="160">1117 247 296 0,'0'0'184'0,"0"0"-34"16,0 0-19-16,0 0-19 15,0 0-59-15,0 0-10 16,-32-58-43-16,32 58-9 15,0 12-67-15,9 19-139 16,32 12-343-16</inkml:trace>
  <inkml:trace contextRef="#ctx0" brushRef="#br0" timeOffset="592">1749 518 642 0,'0'0'194'0,"0"0"-52"0,0 0-3 16,0 0-15-16,0 0-66 15,0 0-44-15,-179-113-5 16,161 113-5-16,-24 23-4 16,1 15 0-16,5 6 2 15,13 0-5-15,14-4 3 16,9-4-25-16,0-16 23 15,23-9-36-15,4-11 2 0,14 0 23 16,-4-5 11-16,4-24 2 16,0-12 1-16,-13-9 4 15,13-8 8-15,-14-13-4 16,15-6 8-16,-6-9 17 16,-4 5-20-16,-14 7 21 15,-8 25-16-15,-10 20-10 16,0 18 32-16,0 11-28 15,0 0-13-15,0 0-2 16,0 28-24-16,0 29 26 16,0 12 0-16,0 4 6 15,0 0-13-15,0-6-4 16,41-6-83-16,0-11-96 16,-4-12-128-16,4-15-365 0</inkml:trace>
  <inkml:trace contextRef="#ctx0" brushRef="#br0" timeOffset="769">2142 407 415 0,'0'0'162'0,"0"0"-60"16,0 0-36-16,0 0-65 15,0 0 5-15,229-28-12 16,-183 28 4-16,4 0-128 15,-32 17-207-15</inkml:trace>
  <inkml:trace contextRef="#ctx0" brushRef="#br0" timeOffset="891">2243 606 179 0,'0'0'26'16,"0"0"25"-16,265-41 12 15,-146 21-63-15,-13-1-42 16</inkml:trace>
  <inkml:trace contextRef="#ctx0" brushRef="#br0" timeOffset="1306">3021 224 332 0,'0'0'215'0,"0"0"-46"0,0 0 4 16,0 0-32-16,0 0-27 16,0 0-41-16,0-94-17 15,0 94-24-15,0 0-32 16,9 0-3-16,-9 28-4 16,0 12 7-16,0 4 4 15,0 2-4-15,9-2 0 16,0-6-3-16,1-3 8 15,22-9-5-15,-5-8 0 0,24-10-27 16,-10-8 21-16,9 0-4 16,-4-6 10-16,-5-20 7 15,0-9-2-15,-4-3 3 16,-5 3 20-16,-14 9-7 16,-9 10 30-16,-9 15-8 15,0 1-12-15,0 0-31 16,0 12-10-16,0 32 4 15,-27 16-3-15,-5 16 18 16,4 6-18-16,-4 2 7 16,5 7-125-16,-5-4-141 15,-5 9-466-15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8:43.8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11366 5293 135 0,'0'0'298'0,"0"0"-162"16,0 0 31-16,0 0-10 16,0 0-38-16,0 0-32 15,0 0 20-15,0-88-25 16,0 85-19-16,0 3-6 16,0-3-13-16,0 3-20 0,0 0 7 15,0 0-24-15,0 0-6 16,0 0-1-16,0 0-6 15,0 9-7-15,0 24 5 16,0 7 8-16,-9 10 5 16,9-4-4-16,0 1-1 15,0-6 4-15,0-6 3 16,9-6-6-16,18-9-1 16,15-4 1-16,-1-12-2 15,-5-4 5-15,24 0-3 16,-1 0 12-16,10-4-10 15,9-20 13-15,4 0 5 0,-13 4-19 16,-19 5 17-16,-22 7-19 16,-19 8 0-16,-9 0 0 15,0 0-27-15,0 0-68 16,0 20-87-16,0 9-136 16,0-3-202-16</inkml:trace>
  <inkml:trace contextRef="#ctx0" brushRef="#br0" timeOffset="654079">243 600 456 0,'0'0'132'0,"0"0"-57"16,0 0 20-16,0 0-19 15,0 0-47-15,0 0 9 16,32-3 8-16,-32 3-20 15,9 0 13-15,-9 0-17 16,0 0 10-16,0 0 17 16,0 0-25-16,0 0 20 15,0 0-8-15,0 0-17 16,0 0 9-16,0 0-28 16,0 0-2-16,0 0-2 0,0 0-20 15,0 23 24-15,0 9-6 16,0 6 12-16,0-6-4 15,9 0-2-15,23-5 0 16,5-7 6-16,4-8 3 16,-14-6-6-16,5-6 3 15,-4 0-1-15,-19-4 12 16,5-22-11-16,-14-6 15 16,0-9 29-16,0 1-41 15,-14 5 0-15,-32-1-9 0,-4 16-14 16,0 3 12-1,-1 11-26-15,24 6-103 0,27 0-101 16,0 20-153-16</inkml:trace>
  <inkml:trace contextRef="#ctx0" brushRef="#br0" timeOffset="656851">6203 892 340 0,'0'0'364'0,"0"0"-224"0,0 0 18 16,0 0-53-16,0 0-23 16,0 0-42-16,-19-33-39 15,-8 63 10-15,-5 7 1 16,4 7-11-16,5 6 2 0,5-4 2 15,9 3-5-15,9-5 0 16,0-8 8-16,0-7-9 16,0-9 1-16,9-3 0 15,23-8-3-15,-4-3 11 16,4-6-8-16,-5 0 8 16,1 0-4-16,-6 0 7 15,-12-12-4-15,-10-5-6 16,0-6 17-16,0 0-18 15,-32 2 0-15,-5 6-2 16,-4 7-16-16,13 8-14 16,-4 0-150-16,32 0-150 15</inkml:trace>
  <inkml:trace contextRef="#ctx0" brushRef="#br0" timeOffset="657207">6935 847 614 0,'0'0'126'0,"0"0"-7"15,0 0-24-15,0 0-29 0,0 0-30 16,0 0-36-16,78-28 3 16,-37 28 4-16,-14 0-6 15,-4 0 1-15,5 8-2 16,-10 16 10-16,-4 8-10 16,-14 8 0-16,0 7 3 15,0-1 5-15,0 2-7 16,0-5 1-16,0-5 0 15,0-6 4-15,-14-3-8 16,14-8 2-16,0-6-127 16,0-10-96-16,0-5-186 15</inkml:trace>
  <inkml:trace contextRef="#ctx0" brushRef="#br0" timeOffset="657371">7113 1075 197 0,'0'0'314'0,"0"0"-207"16,0 0-43-16,0 0-25 15,248-26-29-15,-180 26-10 16,-8 0-64-16,-10 0-396 16</inkml:trace>
  <inkml:trace contextRef="#ctx0" brushRef="#br0" timeOffset="654404">1506 807 648 0,'0'0'189'16,"0"0"-34"-16,0 0-22 15,0 0-7-15,0 0-86 16,0 0-9-16,0-24-24 16,0 36-1-16,0 20-6 15,0 9 4-15,0 2-1 16,-9 2-3-16,9 1 7 16,0-2-14-16,0-3-23 15,0-3-175-15,0-10-196 16</inkml:trace>
  <inkml:trace contextRef="#ctx0" brushRef="#br0" timeOffset="654896">2170 874 342 0,'0'0'160'0,"0"0"-39"0,0 0-5 16,0 0-35-16,0 0-20 15,0 0 3-15,68-21-46 16,-40 21-8-16,4 0 1 16,-5 0-9-16,-4 0 10 15,5 4-12-15,-10 13 0 16,-4 3-5-16,-5 4 5 15,-9 5 0-15,0 0-2 0,-9 0 6 16,-32-6 3-16,9-2-7 16,4-6 2-16,19-4-5 15,0 1 5-15,9-4-2 16,0 1 0-16,0-3-10 16,18-6 0-16,42 0-60 15,17 0-151-15,1 0-268 16</inkml:trace>
  <inkml:trace contextRef="#ctx0" brushRef="#br0" timeOffset="655425">3168 825 460 0,'0'0'179'0,"0"0"-54"15,0 0 2-15,0 0-47 16,0 0-67-16,0 0-4 16,36-12-9-16,-4 12 0 15,-4 0-1-15,4 14 4 16,-5-3-3-16,-8 4 0 0,-10 0 0 15,5 0-3 1,-14-4 3-16,0 4 0 0,0-4-8 16,0 4 8-16,0-3 0 15,-14-3 1-15,-5 0 7 16,10-4-7-16,0 3-1 16,9-3 1-16,0 6-9 15,0-3 8-15,0 4 0 16,0 2-1-16,9-2 8 15,10-3-5-15,13 2-2 16,-14 1 1-16,0 0-2 16,5-1 1-16,-5 4 0 15,1-4-1-15,-5-1 8 16,-14-4-10-16,0-4 3 16,0-2-13-16,0 0 12 0,-33 0-15 15,-17 0-1-15,0 0-78 16,13 0-59-16,19 0-72 15</inkml:trace>
  <inkml:trace contextRef="#ctx0" brushRef="#br0" timeOffset="655849">3928 883 441 0,'0'0'180'0,"0"0"-1"16,0 0-54-16,0 0-15 16,0 0-27-16,0 0-67 15,0-37-12-15,0 42-4 16,0 23-2-16,0 8-2 16,0-1 4-16,0-2 0 15,0 0-1-15,9-3 10 16,18-7-7-16,5-8-2 15,5-6 5-15,4-9 0 16,-4 0-5-16,-5 0 0 16,-14 0 10-16,5-12-4 15,-5-3-1-15,-9 1 5 16,-9 0-9-16,0 8 53 16,0 2-19-16,0 4-4 15,0 0-21-15,0 0-10 0,0 0-5 16,0 0-11-16,0 18 5 15,0 8 8-15,-9 0 3 16,-9 1-34-16,18-4-55 16,0-1-127-16,0-6-141 15</inkml:trace>
  <inkml:trace contextRef="#ctx0" brushRef="#br0" timeOffset="656247">4756 988 466 0,'0'0'208'0,"0"0"-38"0,0 0-23 16,0 0-11-16,0 0-55 15,0 0-8-15,9-62-25 16,-9 62-34-16,0 0 15 15,0 0-29-15,0 0-9 16,0 3 6-16,9 18-10 16,-9 2 13-16,10 6 0 15,-1-3 6-15,0 1-8 16,14 2 2-16,-14-3 0 16,9 1-2-16,0-2 8 0,-4-4-6 15,5-1 0 1,-10-5 6-16,9 0-5 0,-4-4-1 15,4-2 0-15,-9-1-7 16,-9-1 12-16,0-5-5 16,0-2 0-16,0 0-18 15,-9 0-29-15,-32 0-62 16,-10 0-73-16,15-11-60 16,4-6-125-16</inkml:trace>
  <inkml:trace contextRef="#ctx0" brushRef="#br0" timeOffset="656335">4756 988 305 0</inkml:trace>
  <inkml:trace contextRef="#ctx0" brushRef="#br0" timeOffset="656391">4756 988 305 0,'174'-23'186'0,"-151"8"-43"0,14 6-32 0,13 0-67 16,0 3-30-16,10 6-13 16,-1 0-2-16,-8 0-61 15,-15 0-275-15</inkml:trace>
  <inkml:trace contextRef="#ctx0" brushRef="#br0" timeOffset="666700">0 317 615 0,'0'0'139'15,"0"0"-62"-15,0 0 53 16,0 0-37-16,0 0-45 15,0 0 1-15,0 0-25 16,0 0 17-16,0 0 1 16,0 0-22-16,0 0 15 15,0 0-22-15,0 0-5 16,0 0 22-16,9 0-19 16,-9 0 20-16,0 0 2 15,0 0-18-15,0 0 18 16,0 0-20-16,0 0-5 15,9 0 22-15,-9 0-30 0,10-12 14 16,-1-8-2-16,0-10-9 16,14-2 2-16,-14 4-5 15,0-2 0-15,0 4 1 16,0-1 3-16,-9 1-4 16,0 3 0-16,10 2 7 15,-10 7-8-15,0 8 1 16,0 3 0-16,0 3-4 15,0 0 8-15,0-3-4 16,0 3 0-16,0 0 5 16,0-2-7-16,13 2 2 15,-13 0 0-15,9 0-5 0,-9 0 6 16,10-4-1 0,-10 4 0-16,0 0-2 0,9 0-6 15,32 0 6-15,28-2 2 16,36 2-4-16,37-4 8 15,-14 4-4-15,9 0 0 16,-9 0 6-16,10 0-9 16,-28 4 3-16,-5 2 0 15,-4-1-2-15,-14-5 4 16,22 0-2-16,-8 0 0 16,27 0 9-16,10 0-11 15,-1 0 2-15,0 0 0 16,-9 0-6-16,-27 0 7 15,-14 0-1-15,-18-3 0 16,-1 1 5-16,-26-4-9 0,-1 6 4 16,-5 0 0-16,-3 0-5 15,3 0 5-15,14 0 0 16,19 0 0-16,0 0 8 16,13 0-12-16,-4 0 4 15,-9 0 0-15,-10 0-1 16,1 0 1-16,-24 0 0 15,5 0-1-15,-31 0 11 16,-10 0-12-16,0 0 2 16,0 0 0-16,0 0-1 15,0 0 4-15,9 0-3 16,-9 0 0-16,0 0 6 0,0 0-6 16,0 0 0-16,0 0 1 15,0 0 1-15,0 0 1 16,0 0-3-16,0-4 1 15,0 4 8-15,0 0-8 16,0 0-1-16,0 0 0 16,0 0-1-16,0 0 2 15,0 0-1-15,0 0 0 16,0 0 5-16,0 0-6 16,0 0 1-16,0 0 0 15,0 0-4-15,0 0 4 16,0 0 0-16,0 0 0 15,0 0 6-15,0 0-6 0,0 0 0 16,0 0 0-16,0 0-8 16,0 0 8-16,0 0 0 15,0 0-4-15,0 0-2 16,0 6 3-16,0 24 1 16,0 4 2-16,0 13 4 15,0-3-4-15,0 0 0 16,0 0 0-16,0-1 6 15,0-2-6-15,0 3 0 16,0 11-15-16,-9 6-93 16,-28 7-320-16</inkml:trace>
  <inkml:trace contextRef="#ctx0" brushRef="#br0" timeOffset="696394">10725 2361 120 0,'0'0'336'0,"0"0"-186"15,0 0-12-15,0 0-58 16,0 0-43-16,0 0-37 16,-23-46 0-16,14 55 0 15,0 14-4-15,9 3 9 16,0-2-2-16,0-4-2 16,0-5-1-16,32-7 11 15,-5-8-8-15,15 0 14 16,-15 0 26-16,5-23 19 0,-14-13 21 15,-9-4-35-15,-9-1 3 16,0 1-6-16,0-2-27 16,0 13 5-16,-27 6-23 15,4 8-6-15,-4 13 5 16,-5 2-14-16,13 8 8 16,1 39-46-16,9 14-119 15,9 9-26-15,0 8-158 16</inkml:trace>
  <inkml:trace contextRef="#ctx0" brushRef="#br0" timeOffset="696051">10350 3216 503 0,'0'0'178'0,"0"0"-7"16,0 0-25-16,0 0-70 15,0 0-15-15,0 0 4 16,137-67-4-16,-96 26-23 16,-4-2 9-16,-5-10-16 15,-5 0-16-15,5 0 14 16,-22 1-21-16,-1 6-8 16,-9 7 10-16,0 13-9 15,0 13-1-15,0 9 2 0,0 4 2 16,0 0-8-16,0 9-12 15,0 25 16-15,0 13-3 16,0 3 4-16,0-4-1 16,0-2 0-16,27-3 3 15,5-6-9-15,9-12 5 16,5-2-18-16,4-12 9 16,10-9-20-16,-10 0-2 15,-13 0-17-15,-14-26-80 16,-23-10-38-16,0-10-106 15,0-9-266-15</inkml:trace>
  <inkml:trace contextRef="#ctx0" brushRef="#br0" timeOffset="696624">11119 2799 475 0,'0'0'167'0,"0"0"-29"15,0 0-50-15,0 0-56 16,0 0-27-16,0 0-1 16,206-18-4-16,-165 12-3 15,0 6-13-15,-13 0-136 16,-10 0-99-16,-18 0-212 16</inkml:trace>
  <inkml:trace contextRef="#ctx0" brushRef="#br0" timeOffset="676647">4221 4219 442 0,'0'0'103'0,"0"0"15"16,0 0 47-16,0 0-61 0,0 0-4 15,0 0-23-15,-60 32-10 16,60-32-6-16,0 3-26 15,0-3-3-15,0 0-23 16,0 0-8-16,0 0-1 16,41 3-11-16,69-3 11 15,55 0 20-15,64 0-17 16,36 0 5-16,33-8-2 16,27-7-5-16,9 0-2 15,14 1 4-15,-14 6-3 16,-18-1 0-16,-42 3 0 15,-36 2 5-15,-50 4-5 0,-41 0 0 16,-28 0-4-16,-28 0 11 16,-22 0-7-16,-23 0 0 15,-24 0 0-15,-3 0-7 16,-19 0 7-16,0 0-4 16,0 0-26-16,-60 0-103 15,-27 0-47-15,-32 0-277 16</inkml:trace>
  <inkml:trace contextRef="#ctx0" brushRef="#br0" timeOffset="677740">4056 4347 419 0,'0'0'191'0,"0"0"-37"16,0 0-5-16,0 0-3 16,0 0-61-16,0 0-21 15,9-22-34-15,-9 24-29 0,9 32 4 16,0 23 13-16,0 21 36 16,-9 21-10-16,0 24-20 15,0 11 9-15,0 6-16 16,0-12-14-16,-9-11 6 15,0-12-8-15,9-17-1 16,0-18 3-16,0-15 4 16,0-23-7-16,0-20 0 15,0-6 0-15,0-6 0 16,0 0 3-16,0 0-1 16,0 0 4-16,9 0-6 15,60-3 0-15,59-15 7 16,41-8-4-16,28 3 1 15,0-1-2-15,0 7-2 0,0 5 1 16,0 4 5 0,-10 4-7-16,1 2 1 0,0-1-3 15,-1-6-3-15,19 3 6 16,32 0 0-16,28 4-1 16,13 2 6-16,-4 0-5 15,-1 0 0-15,-27 2 1 16,-36 4-3-16,-14 0 3 15,-32-6-1-15,4 0 1 16,-9 0 2-16,-13 0-3 16,-19 0 0-16,-41 0 0 15,-37 0-5-15,-32 0 8 16,-18 0-3-16,0 0 15 0,0-14-14 16,0-4 25-1,-9-2-26-15,0 3 3 0,0-2 4 16,0-4-5-16,9-6-2 15,0-6 4-15,0-12 4 16,0-11-8-16,0-9 0 16,0-12 2-16,0-8 0 15,0-16-2-15,-9-7 0 16,-14-4 8-16,4 0-3 16,1 12 5-16,-23 15-6 15,0 8 3-15,-5 16 5 16,-14 6-11-16,-8 11 2 0,-1 2-2 15,-22 9 4-15,13 0-5 16,-14 6 0-16,5 8-2 16,-9 9-5-16,-5 12-14 15,-8 0-61-15,-20 10-70 16,-17 26-175-16,-1 9-194 16</inkml:trace>
  <inkml:trace contextRef="#ctx0" brushRef="#br0" timeOffset="678229">4793 4246 675 0,'0'0'228'0,"0"0"-55"16,0 0-42-16,0 0-12 15,0 0-66-15,0 0-23 16,50-47-16-16,-41 47-8 16,23 32-2-16,5 24 13 15,13 18 3-15,-9 21 9 16,-4 21-25-16,-5 13 6 15,-14 7-8-15,-18-4 3 16,0-9-1-16,0-19-4 16,0-11-11-16,0-16-19 15,0-22-139-15,0-11-184 16,0-18-608-16</inkml:trace>
  <inkml:trace contextRef="#ctx0" brushRef="#br0" timeOffset="678551">6404 4249 663 0,'0'0'199'16,"0"0"-57"-16,0 0 8 0,0 0-35 15,0 0-41-15,0 0-59 16,27-50-14-16,-27 70-1 16,0 31 8-16,0 21 5 15,0 26 15-15,0 23-7 16,-27 13 8-16,4 8-20 16,-4-7-5-16,8-15 2 15,-4-21-3-15,14-17-6 16,9-19-10-16,0-12-112 15,0-17-153-15,0-11-392 16</inkml:trace>
  <inkml:trace contextRef="#ctx0" brushRef="#br0" timeOffset="678889">7164 4327 581 0,'0'0'220'0,"0"0"-78"16,0 0-25-16,0 0-29 16,0 0 0-16,0 0-17 15,114-138-24-15,-114 138-14 16,0 0-31-16,14 13-1 15,4 25 8-15,10 17 1 0,-5 18 26 16,-5 15-17-16,-18 17 11 16,0 19-10-16,0 5-17 15,0 0 10-15,0-7-13 16,0-20 4-16,0-12-10 16,18-11-73-16,-9-17-195 15,5-7-486-15</inkml:trace>
  <inkml:trace contextRef="#ctx0" brushRef="#br0" timeOffset="679524">4408 2562 688 0,'0'0'95'16,"0"0"-90"-16,0 0-5 15,0 0-102-15,-224-6-433 16</inkml:trace>
  <inkml:trace contextRef="#ctx0" brushRef="#br0" timeOffset="680635">4527 3274 370 0</inkml:trace>
  <inkml:trace contextRef="#ctx0" brushRef="#br0" timeOffset="686870">4124 2948 106 0,'0'0'182'15,"0"0"-37"-15,0 0-29 16,0 0 0-16,0 0 5 16,0 0-65-16,19-53 4 15,-19 53-21-15,0 0-5 16,0 0 13-16,0 0-34 0,9 0 9 16,0 15-11-1,0 20 10-15,5 11 18 0,-5 12-34 16,-9 7-3-16,0-1 7 15,0 0-4 1,0-3-5-16,-9-8 0 0,-5-4 6 16,5-13-9-16,0-16 3 15,9-9 0-15,0-7 1 16,0-2 9-16,0-2-10 16,0 0 17-16,-9-9-11 15,9-19 4-15,-19-9-10 16,6-2 0-16,-6 1 0 0,1 9 6 15,0 8-6 1,4 6 2-16,-4 10 3 0,18 5 0 16,-9 0-5-16,9 0-10 15,0 0 8-15,0 15-10 16,0 14 12-16,0-1 0 16,0 2 4-16,18-4-2 15,14-2-2-15,-23-7 0 16,18-5-1-16,-4-9 8 15,-4-3-7-15,22 0 5 16,-14-6 0-16,1-15 3 16,-5-5-8-16,-14 5 0 15,-9 1-4-15,0 6-51 16,-18 10-77-16,-24 4-118 16,-8 0-171-16</inkml:trace>
  <inkml:trace contextRef="#ctx0" brushRef="#br0" timeOffset="687313">3964 3865 401 0,'0'0'221'16,"0"0"-99"-16,0 0-7 16,0 0-16-16,0 0-61 15,0 0-19-15,0-1-19 16,0 1-6-16,0 26 5 16,0 9-2-16,0 3 6 15,0 2-3-15,18 1 4 16,5-3-4-16,14-8 0 15,-5-8 4-15,5-10 0 16,-5-12-3-16,9 0 2 16,-14 0 17-16,1-20-9 15,4-12 54-15,-14-9 8 16,-9 1-34-16,-9-2 19 0,0 7-31 16,-9 3-16-1,-41 9-11-15,-5 6-3 0,-18 11-5 16,4 6-16-16,9 0-116 15,33 12-115-15,27 5-376 16</inkml:trace>
  <inkml:trace contextRef="#ctx0" brushRef="#br0" timeOffset="688137">5424 2910 520 0,'0'0'161'16,"0"0"20"-16,0 0-52 15,0 0-2-15,0 0-61 16,0 0-42-16,10-32 10 16,-10 32-34-16,9 0 0 15,4 32 3-15,-3 8-2 16,8 7 23-16,-9 5-23 15,0 1 5-15,-9 3 1 0,0-1-7 16,0-2 0-16,0-7 0 16,0-5 7-16,-9-11-4 15,0-17-3 1,0-4 0-16,9-5 5 0,-9-4-4 16,-1 0 8-16,-22-21 1 15,14-14-2-15,0-6-2 16,-5 3-6-16,5 6 6 15,-1 6-1-15,19 12-1 16,-13 4-4-16,13 10 2 16,0 0 3-16,0 0-10 15,0 0 2-15,0 10-11 16,0 18 6-16,0 10 9 0,13-5-1 16,15-5 0-1,13-7 6-15,-14-6-6 0,5-9 0 16,5-4 3-16,-5-2-5 15,-4 0 3-15,-6-6-1 16,6-16 9-16,-10-5-2 16,5 1-3-16,-14 2-4 15,-9 10 0-15,0 4-8 16,0 10-3-16,0 0-71 16,-41 10-95-16,4 31-55 15,-22 11-63-15</inkml:trace>
  <inkml:trace contextRef="#ctx0" brushRef="#br0" timeOffset="688404">5365 3776 491 0,'0'0'208'0,"0"0"-126"15,0 0 28-15,0 0-18 16,0 0-63-16,0 0-2 16,9 52 35-16,5-10-13 15,-14-2-16-15,0 1-25 0,9-3-8 16,-9-3 4 0,18-6-4-16,1-6-18 0,3-14-197 15,15-9-188-15</inkml:trace>
  <inkml:trace contextRef="#ctx0" brushRef="#br0" timeOffset="689285">6344 2918 519 0,'0'0'196'0,"0"0"-29"16,0 0-51-16,0 0-11 15,0 0-41-15,0 0-36 16,0-38-3-16,0 38-25 0,19 10 0 15,8 18 12 1,-4 16-8-16,5 3 1 0,-19 9-5 16,4 7 0-16,-3-1-1 15,-10-4 7-15,9-5-6 16,0-13 0-16,0-14 6 16,-9-8-7-16,0-9 1 15,0-7 0-15,0-2 8 16,0 0-5-16,0 0 9 15,0-2 0-15,0-25-6 16,-9-5-6-16,-19 0 0 16,-4 3 0-16,5 3-3 15,-14 8 5-15,13 10-2 0,5 4 0 16,14 4-13 0,-9 0 10-16,9 22-11 0,-5 10 14 15,14 2-3-15,0-1 5 16,0-7-2-16,23-6 0 15,14-6 1 1,13-4-3-16,-9-8 2 0,19-2 0 16,-15 0 4-16,15-6 1 15,-10-14-4-15,-9-4-1 16,-13 4 8-16,4 0-6 16,-23 8-2-16,-9 4 0 15,0 5-5-15,0 3-93 16,-18 0-165-16,-33 23-152 15</inkml:trace>
  <inkml:trace contextRef="#ctx0" brushRef="#br0" timeOffset="690306">6619 3691 383 0,'0'0'153'0,"0"0"-36"16,0 0 10-16,0 0-38 15,0 0-62-15,0 0-16 16,0-20-5-16,28 20-4 16,4 0 8-16,-5 0-5 15,-4 8-5-15,-5 10 0 16,-9 0 5-16,-9 2-11 15,0 3 6-15,0-2 0 16,0 0 8-16,0-7-4 16,-9 0 1-16,0-2-5 15,9-3 4-15,0-4-5 16,0 1 1-16,0-6 0 16,0 0 2-16,0 0 5 0,9 0-7 15,32 0 11-15,28-2-10 16,27-22-1-16,5-5-91 15,-5 3-355-15</inkml:trace>
  <inkml:trace contextRef="#ctx0" brushRef="#br0" timeOffset="690987">7576 3007 407 0,'0'0'189'0,"0"0"-33"16,0 0-22-16,0 0-1 15,0 0-29-15,0 0-31 16,-9-138 3-16,9 138-60 16,0 0-5-16,0 0-11 0,9 9 5 15,23 29-7 1,4 14 3-16,6 12-1 0,-15 12 3 15,14 6 2-15,-13 0-5 16,4-9 0-16,-14-13 5 16,-9-15-7-16,0-13 2 15,-9-19 0-15,0-6-4 16,0-5 14-16,0-2-7 16,0 0 17-16,0-26-15 15,-27-11 8-15,-14 0-12 16,13-6 0-16,-13 9 12 15,4 5-8-15,-4 5-2 0,23 12-3 16,-5 7 8-16,23 5-16 16,0 0 8-16,0 0-14 15,0 11 12-15,0 19-1 16,0-1 3-16,14 0 0 16,4-2 4-16,10-5-8 15,13-1 4-15,9-9 0 16,10-9 2-16,8-3-1 15,1 0-1-15,-10 0 0 16,1-21 6-16,-10 0-13 16,-31 7 6-16,-10 2-27 15,-9 10-48-15,-19 2-129 16,-31 0-91-16,0 8-255 0</inkml:trace>
  <inkml:trace contextRef="#ctx0" brushRef="#br0" timeOffset="691458">7654 3596 466 0,'0'0'138'16,"0"0"-69"-16,0 0 35 0,0 0-52 15,0 0-48 1,0 0 7-16,68-7-7 0,-27 10-1 16,1 6 14-16,-6 0-13 15,-4 3 7-15,-13-4-5 16,-10 4-2-16,0-1-3 16,-9 1-1-16,0 2 0 15,-18 4 21-15,-10-3-10 16,-13-4-1-16,0 1-5 15,13-6 1-15,10-1-5 16,4-5-1-16,14 0 0 16,0 0-5-16,0 0 7 15,14 0-4-15,13 0 4 16,24 0 1-16,-1 0 8 16,-13 0-9-16,13 4-1 0,-9 4 23 15,-22 4-14-15,-1 6 7 16,-9 2-1-16,-9 0-13 15,0 4 6-15,-55-3-6 16,-27-2-2-16,-14-1-1 16,-14-12-170-16,9-6-616 15</inkml:trace>
  <inkml:trace contextRef="#ctx0" brushRef="#br0" timeOffset="693771">8207 2572 200 0,'0'0'196'0,"0"0"-74"15,0 0-29-15,0 0 13 16,0 0-29-16,0 0-19 16,0 0 10-16,-27 0-24 15,27 0 6-15,0 0-9 0,0 0-12 16,0 0 12 0,0-4-30-16,9-13 6 0,19-12 18 15,4-3-32-15,-5-1 2 16,-4-1 8-16,-5-4-13 15,1 3 23-15,-10-6-21 16,0 6 0-16,-9 9 7 16,0 5 0-16,0 12-9 15,0 7 0-15,0 2-7 16,0 0 4-16,0 2-12 16,0 30 15-16,0 15-10 15,-9 0 16-15,0 0-6 0,9-9 0 16,0-10 6-16,0-4-16 15,18-8 10-15,14-3-13 16,9-10 11-16,-4-3-29 16,13 0 0-16,-9 0-39 15,-13-18-14-15,-10-8 6 16,-18-3-9-16,0 0 3 16,0-1 24-16,-9 1-38 15,-19 1-87-15,-4-2-65 16</inkml:trace>
  <inkml:trace contextRef="#ctx0" brushRef="#br0" timeOffset="694177">8345 2052 228 0,'0'0'142'16,"0"0"-27"-16,0 0-7 15,0 0-39-15,0 0-4 16,0 0-31-16,0-17-9 16,0 17-25-16,0 0-2 15,0 0-7-15,0 26 9 16,0 3 0-16,0 4 11 16,0-5-9-16,0-1-2 15,0-7 0-15,0-8 3 16,9-6-3-16,23-6 2 0,-14 0-2 15,5-10 20-15,5-18 12 16,-19-5 22-16,9-4 10 16,-4-2-17-16,-14 5 4 15,0-1-34-15,0 9-14 16,-14 11 12-16,-4 4-15 16,9 7-15-16,-10 4 3 15,-4 0 0-15,5 20-41 16,9 13-92-16,0-4-92 15,9-3-166-15</inkml:trace>
  <inkml:trace contextRef="#ctx0" brushRef="#br0" timeOffset="694266">8345 2052 254 0</inkml:trace>
  <inkml:trace contextRef="#ctx0" brushRef="#br0" timeOffset="694619">8345 2052 254 0,'100'-146'134'0,"-118"111"-8"0,-14 3-19 15,5 6-29-15,-5 12 28 16,4 14-60-16,-13 0-34 16,-9 8 4-16,-1 30-12 15,5 9 1-15,-4 9 10 16,9 7-15-16,-5 16 10 16,14 17 5-16,5 12-12 15,13 9 4-15,14 0-7 0,0-7 4 16,50-11-3-1,28-20 1-15,4-17-2 0,5-28 16 16,5-16-14-16,-5-18 28 16,0-8 36-16,14-39 4 15,-14-20 13-15,4-15-22 16,-13-23-15-16,-28-19 4 16,-13-14-39-16,-14 1 13 15,-23 5-20-15,-32 27-1 16,-37 20 0-16,0 24-3 15,1 23-3-15,-10 24-2 16,9 14-8-16,-22 8 13 16,13 42 0-16,18 20-15 15,19 17 6-15,14 22-73 0,27 22-92 16,0 5-29-16,0 8-183 16</inkml:trace>
  <inkml:trace contextRef="#ctx0" brushRef="#br0" timeOffset="695405">9155 3536 408 0,'0'0'132'0,"0"0"-22"0,0 0-15 15,0 0-71-15,0 0-14 16,215 24 15-16,-142 23-19 15,-13 11 18-15,-5 6-13 16,-23 7-5-16,-5 2 24 16,-27 2-20-16,0 1-8 15,0-6-4-15,-36 0 7 16,-6-6-5-16,-17-11 0 16,9-9 1-16,22-16 0 15,-13-7-1-15,13-10 0 0,19-7 7 16,-23-4-5-1,23 0 19-15,0-4-2 0,-9-20 4 16,18-4 32-16,-14-7-22 16,14 3-9-16,0 9-3 15,0 2-19-15,0 15 30 16,0 6-6-16,0 0-7 16,0 0-19-16,0 0-13 15,0 24 2-15,0 8 6 16,23-1 10-16,-5-1-2 15,0-6-3-15,14-4 1 16,-4-6 6-16,13-5-7 16,0-6 3-16,-4-3 8 0,22 0-9 15,-8-18 15 1,17-14 12-16,-8-12-10 0,9-5 1 16,-10-6-19-16,-31 2-2 15,-15 3-5-15,-13 1-216 16,-41 3-390-16</inkml:trace>
  <inkml:trace contextRef="#ctx0" brushRef="#br0" timeOffset="697379">11494 2711 404 0,'0'0'183'0,"0"0"-52"0,0 0-16 16,0 0-20-16,0 0-33 16,0 0-2-16,27-49-30 15,-27 49-30-15,23 0 14 16,-13 6-12-16,-1 14-1 15,0 7 3-15,0-1-1 16,-9 6-3-16,0-6 0 0,0-4 8 16,0-3-7-1,0-12-1-15,0-2 0 16,0-5 8-16,0 0-7 0,14 0 20 16,-5 0 4-16,0-21-4 15,9-8 3-15,1 2-5 16,13 0-5-16,-23 5 8 15,9 1-20-15,5 10 9 16,-23 8-11-16,18 3 3 16,-8 0-12-16,-1 14 5 15,14 12-2-15,-14 7-2 16,0-7 8-16,0-3 0 16,0-7 0-16,-9-8 1 15,9-5-8-15,-9-3 7 16,0 0 0-16,0 0 17 0,14-6-13 15,4-20-1-15,1-1-3 16,-1 2 5-16,5 4-6 16,-14 6 1-16,9 4 0 15,5 4-7-15,-14 7 5 16,1 0 2-16,-1 0-1 16,9 0-5-16,5 9-1 15,-14 6 7-15,0-4-2 16,10 0-5-16,3-3-5 15,-3-8 10-15,-1 0-1 16,14 0 6-16,-4 0 0 16,-10-15-3-16,14-11 0 15,-23-4 11-15,0-2-8 0,0 0 16 16,-9 9 5 0,0 8-22-16,0 12 34 0,0 3-34 15,0 0-2-15,0 3 0 16,0 26-11-16,0 12 11 15,0 0 1-15,0-4 9 16,0-1-9-16,14-4-1 16,14-6 0-16,22-9-7 15,0-5-14-15,-4-9-24 16,-5-3-53-16,-13 0-90 16,-15-23-60-16,-3-9-56 15</inkml:trace>
  <inkml:trace contextRef="#ctx0" brushRef="#br0" timeOffset="697697">12263 2364 206 0,'0'0'183'16,"0"0"-57"-16,0 0-27 15,0 0-33-15,0 0-51 16,0 0-9-16,0-3 0 15,0 15-3-15,18 0 3 16,-4 0-6-16,-5-7 2 16,10-1 11-16,-10-4-2 0,14 0 59 15,-5-15 9-15,0-17-28 16,1-1 22-16,-6 1-26 16,-13 0-25-16,0 6 8 15,-13 2-30-15,-24 7 0 16,-4 11-2-16,4 6-7 15,5 0-5-15,23 33-58 16,9 19-81-16,0 9-79 16</inkml:trace>
  <inkml:trace contextRef="#ctx0" brushRef="#br0" timeOffset="698189">12808 2748 450 0,'0'0'223'0,"0"0"-86"0,0 0-18 16,0 0-40-16,0 0-48 16,0 0 5-16,-41-127-36 15,31 127-4-15,1 0 4 16,0 23-1-16,-5 6 1 15,5 0 0-15,0-1 3 16,9-5-8-16,0-7 5 16,0-4-7-16,0-3 3 0,18-9 8 15,5 0 2-15,5 0 0 16,4 0-3-16,-5-23 14 16,-8-9-5-16,3-6 21 15,-3-2 34-15,-1-7-31 16,-18-7 1-16,14-1-8 15,-14 0-24-15,0 2 17 16,0 12-22-16,0 22 0 16,0 6 7-16,0 13-7 15,0 4-6-15,0 33-4 16,0 15 10-16,0 10-2 16,0-1 2-16,18 1 0 15,0-7-2-15,14-9 0 0,5-8-24 16,4-11-96-16,10-12-42 15,-15-13-43-15,5-2-54 16,-13-2-219-16</inkml:trace>
  <inkml:trace contextRef="#ctx0" brushRef="#br0" timeOffset="698652">13380 2009 203 0,'0'0'162'16,"-110"-193"-5"-16,23 100-69 15,-23 9 40-15,-36 7-36 16,-42 10-47-16,-22 15 27 16,-38 11-25-16,-17 15 16 0,-19 14-7 15,-4 12-29 1,-19 0 22-16,5 16-41 0,13 41 0 16,42 18 13-16,32 26-15 15,37 23-6 1,49 25 0-16,52 26 3 0,45 18-7 15,32 8 4-15,109 1 0 16,61-17-2-16,45-12 12 16,32-22-10-16,10-34 0 15,-10-33 6-15,-9-37 3 16,-23-35-9-16,-9-12 0 16,-9-35 14-16,-1-38-8 15,15-32 54-15,-14-28 12 16,9-37-29-16,-18-43 3 0,-28-33-33 15,-23-19-4-15,-41-6 14 16,-55 13-17-16,-41 35-2 16,-119 27 9-16,-119 36-5 15,-77 40-2-15,-47 41-6 16,-45 41 0-16,31 38-9 16,33 27-5-16,54 57-9 15,74 30-73-15,69 17-80 16,36 6-116-16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36:23.4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182 1785 460 0,'0'0'193'0,"0"0"-40"15,0 0 8-15,0 0-29 0,0 0-50 16,0 0-5-16,0 0-39 15,0 0-5-15,0-4 10 16,0 4-25-16,0 0 16 16,0 0-8-16,0 0-24 15,10 0 18-15,3 0-18 16,-4 0-2-16,1 0 2 16,17 0 5-16,23 0-7 15,19 0 8-15,23-2 0 16,-5-2-8-16,-10-2 1 15,6 4-1-15,-28-1 3 16,-5 3 3-16,-9-4-6 0,-22 4 0 16,-10 0 1-16,-9 0-2 15,0 0 1-15,0-2 0 16,0 2 3-16,0-6 5 16,-9-5-5-16,-19-4-3 15,-22-3 2-15,9-3-9 16,4 3 7-16,-13-3 0 15,18 5 0-15,4-1 10 16,10 8-10-16,9 3 0 16,-5 4 0-16,14-2-7 15,0 4 7-15,0 0 0 16,0 0-3-16,0 0-5 16,0 0 7-16,23 0-7 15,13 0 8-15,15 16-7 16,-1 0 7-16,1 2 0 0,-15 2 0 15,5 3 8-15,1 1-10 16,-24-1 2-16,0 1 0 16,-9-3-5-16,0-7 5 15,-9 4 0-15,0-4-3 16,-18 1-14-16,-18-1 2 16,-15 1-62-16,10 0-54 15,23-4-67-15,9-2-124 16,9-1-174-16</inkml:trace>
  <inkml:trace contextRef="#ctx0" brushRef="#br0" timeOffset="390">1409 1586 289 0,'0'0'260'16,"0"0"-150"-16,0 0 25 16,0 0-26-16,0 0-4 15,0 0-52-15,-110-12-12 0,110 12 2 16,0 0-38-16,28 0 5 15,22 0 2-15,19 0 0 16,9 0 18-16,22 0-15 16,1 0 4-16,-14 0-12 15,-9 0 1-15,-28 0-7 16,-22 0-1-16,-15 0 0 16,-13 0-4-16,0 0-32 15,-23 0-85-15,-13 0-32 16,-14 0-66-16,8 0-65 15,6 0-158-15</inkml:trace>
  <inkml:trace contextRef="#ctx0" brushRef="#br0" timeOffset="643">1643 1574 131 0,'0'0'203'0,"0"0"-19"0,0 0-12 16,0 0-53-16,0 0-27 15,0 0-7-15,0 0-30 16,0 0-1-16,0 0-22 15,0 14-20-15,0 16 16 16,-10 13 75-16,1 7-61 16,0 6-11-16,-9 0-12 15,4 5 11-15,5-3-25 16,0-3-3-16,0 1 1 16,0-12 2-16,9-6-5 15,0-16 0-15,0-4-5 16,0-6 1-16,0-6-68 0,0-6-76 15,0 0-57 1,0 0-79-16</inkml:trace>
  <inkml:trace contextRef="#ctx0" brushRef="#br0" timeOffset="972">2206 1332 601 0,'0'0'199'0,"0"0"-46"15,0 0-8-15,0 0-14 16,0 0-79-16,0 0-17 16,-9-13-17-16,-10 52-9 15,-4 17 31-15,5 8-16 16,9 9-14-16,0 2 13 15,9 5-15-15,-9-1-5 16,9-1-3-16,0-5 6 16,0-9-6-16,0-6 0 15,0-8-9-15,0-15 6 16,0-9-71-16,18-10-43 16,9-11-75-16,15-5-60 15,17 0-51-15</inkml:trace>
  <inkml:trace contextRef="#ctx0" brushRef="#br0" timeOffset="1471">2444 2015 292 0,'0'0'197'16,"0"0"-28"-16,0 0-24 16,0 0-42-16,0 0 8 15,0 0-39-15,-19-93-14 16,19 83-2-16,0 2-34 15,0 2 1-15,0 3-20 16,28 3 6-16,-10 0-14 16,5 0 5-16,5 0 0 15,4 12-5-15,-14 14 6 0,-9 1-1 16,-9 1 0-16,0 2 0 16,0-4-7-16,0 0 7 15,0-9 0-15,0-1-3 16,0-11 6-16,0-5-3 15,0 0 0-15,0 0 4 16,0 0 14-16,0 0 7 16,0-15 47-16,0-13-45 15,18-11-23-15,24 1 3 16,-10 0 0-16,4 6-2 16,-4 9 9-16,-13 6-12 15,-10 8 2-15,0 6 0 16,14 3-3-16,-5 0-1 0,10 0 0 15,-6 13-2-15,-3 15-9 16,8 1 11-16,-13 3 0 16,-5-3-8-16,-9-6-28 15,0-2-12-15,0-4-48 16,0-10-110-16,0-7-20 16,0 0-105-16</inkml:trace>
  <inkml:trace contextRef="#ctx0" brushRef="#br0" timeOffset="1738">3094 1495 442 0,'0'0'186'16,"0"0"-38"-16,0 0 8 0,0 0 11 15,0 0-80-15,0 0-20 16,50-28-25-16,0 28-1 15,10 11 29-15,-10 24-32 16,-4 15-6-16,-5 13 13 16,-13 17-34-16,-5 15 19 15,-23 14-14-15,0 1-12 16,0 0 14-16,-32-6-18 16,-37-14-2-16,-27-15-2 15,-23-7-125-15,-19-16-186 0,29-18-721 16</inkml:trace>
  <inkml:trace contextRef="#ctx0" brushRef="#br0" timeOffset="258075">2146 11164 383 0,'0'0'161'15,"0"0"-57"-15,0 0 20 16,0 0-22-16,0 0-26 0,0 0-8 16,0 0-8-16,-9 4-3 15,9-4-4-15,0 0-3 16,-9 0-18-16,9 0 4 15,0 0-10-15,0 0-7 16,0 0 8-16,0 0-9 16,0 0 0-16,0 0-3 15,0 0-15-15,41 0 1 16,5 0 8-16,13 0-7 16,10-4 3-16,13 2-5 15,-4-2 1-15,9 2 1 16,-4-1 2-16,-28 3-3 15,-5-3-1-15,-18 0 0 16,-23 3-1-16,0-3 2 16,0 3-1-16,-9-2 9 0,0-2-9 15,0 4 10-15,0-2 0 16,0-8 0-16,-18-4 5 16,-14-5-15-16,5 6 0 15,-15-2 2-15,6 1 5 16,4-1-7-16,4 4 0 15,5 2 0-15,14 6 2 16,0 0-2-16,9 3 0 16,0 0-2-16,0 0 3 15,0 0-2-15,0 0 1 16,0 0-10-16,0 0 8 16,18 0-14-16,33 0 11 0,17 21 1 15,24-1 8-15,-14 0-1 16,22-3-3-16,-31 4 4 15,-9-6-2 1,-33-1-2-16,-18-2 0 0,-9 2 0 16,0 4 1-16,0 2-4 15,-50 9-15-15,-28 7-93 16,-18 4-183-16,-5 4-663 16</inkml:trace>
  <inkml:trace contextRef="#ctx0" brushRef="#br0" timeOffset="265728">2613 11818 283 0,'0'0'257'0,"0"0"-110"15,0 0-25-15,0 0-15 16,0 0-5-16,0 0-31 16,0 0-9-16,-14-4-3 15,14 2-23-15,0 2 2 16,0 0-6-16,0 0-19 15,0 0-4-15,14 0-9 16,14 0 0-16,22 0 4 16,9 20 5-16,10 10-5 15,0 1 1-15,18 1-5 0,-19 1 3 16,6-4-3 0,-29-3 0-16,6-3 0 0,-1-2 0 15,-9-6 0-15,-13-7 0 16,-1-2 4-16,5-2-4 15,-4-4 0-15,-15 0 0 16,-3 0-2-16,-10 0 6 16,0 0-3-16,0 0 6 15,0 0-5-15,0 0 12 16,0 0 3-16,0 0 4 16,0 0 12-16,0-10-18 15,0-5-14-15,0-2 1 0,-23 3 3 16,4-4-8-16,-8 1 3 15,-5 2 0-15,14 5-3 16,-1-3 6-16,6 4-3 16,3 6 0-16,1 1 4 15,9 2 0-15,0 0-4 16,0 0 1-16,0 0-5 16,0-4 4-16,0 4 0 15,0 0 0-15,0 0-8 16,9 0 5-16,33 0-7 15,8 0 10-15,19 9-6 16,-1 5 7-16,1 4-1 16,-32 3 0-16,13-1-1 15,-18 3-2-15,-14 7 3 0,-18 2-8 16,0 8 8 0,-18 4-22-16,-42 5-42 0,-17 4-133 15,3 0-133-15</inkml:trace>
  <inkml:trace contextRef="#ctx0" brushRef="#br0" timeOffset="260657">4201 10955 599 0,'0'0'154'16,"0"0"-16"-16,0 0 5 15,0 0-43-15,0 0-38 0,0 0-17 16,0 0-13-1,-22 0 1-15,22 0-13 0,0 0-5 16,0 0-4-16,13 0-7 16,24 0-2-16,13 0 4 15,28 0 5-15,14 0-4 16,-5 0-3-16,0 0 0 16,-19 0-4-16,-17-4 0 15,-10 4 0-15,-23 0-3 16,-18 0-15-16,0 0-34 15,0 0-46-15,-9 0-1 16,-19 0 1-16,-13 0-14 16,0 0-17-16,14 4-1 15,8-2 55-15,-4 2 50 16,5-4 25-16,9 0 9 0,0 0 11 16,9 0 44-16,0 0 37 15,0 0-1-15,0 0-9 16,0 0-2-16,0 0-11 15,0 0-7-15,0 0-10 16,0 0-16-16,0 0 3 16,0 2-17-16,0 2-11 15,0 7-13-15,0 4-7 16,0 11 0-16,0 9 17 16,0 3-17-16,0 6 5 0,9-4-5 15,0 4 0 1,0-3 0-16,0-7-2 0,1-3-9 15,12-6-49-15,-3-1-105 16,8-10-177-16,5 1-63 16</inkml:trace>
  <inkml:trace contextRef="#ctx0" brushRef="#br0" timeOffset="261026">5295 10788 10 0,'0'0'552'0,"0"0"-375"16,0 0-15-16,0 0-28 15,0 0-11-15,0 0-46 16,-50-40-15-16,50 40-9 15,0 0-24-15,0 0-11 16,0 0-14-16,0 17-4 16,-9 18-9-16,0 11 9 15,-10 11 11-15,6 1-5 16,-6 6-3-16,19-1 5 16,-9 2-8-16,9-4 2 15,0-6-4-15,0-2-1 0,0-12 2 16,0-5-15-16,19-8-72 15,31-10-106-15,0-9-78 16,10-9-80-16</inkml:trace>
  <inkml:trace contextRef="#ctx0" brushRef="#br0" timeOffset="261576">5524 11093 223 0,'0'0'167'0,"0"0"-4"15,0 0-19-15,0 0-15 16,0 0-34-16,0 0-14 0,0-44-5 16,0 44-11-16,0 0-31 15,0 0-16-15,0 0-6 16,0 0-10-16,9 0-2 15,1 0 0-15,8 0-12 16,14 2 10-16,-5 12 4 16,5 1 18-16,-13 3-20 15,-1-1-4-15,-18 0 3 16,9-5-2-16,-9-3 1 16,0-6 0-16,0-1 4 15,0-2 0-15,0 0 14 16,0 0-8-16,0 0 12 0,0 0 5 15,14 0 25-15,-5-16-23 16,0-5-27-16,0-2 10 16,19-8-4-16,4 3-4 15,-5-1 1-15,5 6-3 16,-13 8 1-16,-10 10-3 16,0 5-2-16,5 0-4 15,-5 0 4-15,9 14-7 16,-9 7 10-16,-9 4-2 15,10-1-5-15,3 2 6 16,-4-3-20-16,-9 1 6 16,10-4 0-16,-1-2-39 15,9-1-69-15,-9-2-84 0,5-4-112 16</inkml:trace>
  <inkml:trace contextRef="#ctx0" brushRef="#br0" timeOffset="261826">5533 11307 445 0,'0'0'182'0,"0"0"-40"15,0 0-10-15,0 0-52 0,0 0-78 16,0 0-2-16,0 0 19 15,197-17-15-15,-119 14 6 16,0 0-1-16,-9 3-8 16,-1 0-2-16,-17 0 1 15,-10 0-47-15,-23 21-164 16,-9 2-135-16</inkml:trace>
  <inkml:trace contextRef="#ctx0" brushRef="#br0" timeOffset="262159">5826 11474 130 0,'0'0'440'0,"0"0"-292"0,0 0-39 16,0 0-20-16,0 0-53 15,0 0-15-15,92-6-8 16,-65 6-3-16,-17 0-8 15,3 14 3-15,-4 1-4 16,-9-3-1-16,0 2-1 16,0 4 0-16,0-1 1 15,0 4 16-15,-9 5-16 16,-4-2 1-16,3-3 10 16,10-8-10-16,0-4-2 15,0 0-1-15,0-3-4 16,23-3 6-16,23-3-2 0,23 0-1 15,22-12 3-15,5-11-91 16,14-7-157-16,-9 4-295 16</inkml:trace>
  <inkml:trace contextRef="#ctx0" brushRef="#br0" timeOffset="262480">6225 10768 761 0,'0'0'203'0,"0"0"-37"0,0 0-29 15,0 0-70-15,0 0-40 16,0 0-7-16,0-12 2 15,36 36-14-15,33 14 13 16,13 14 8-16,-4 15-11 16,9 9 9-16,-9 9-19 15,-5 5-2-15,-4 3 4 16,-33 1-8-16,-13 2-4 16,-23 10-7-16,-91 21-59 15,-88 31-150-15,-68 16-1001 0</inkml:trace>
  <inkml:trace contextRef="#ctx0" brushRef="#br0" timeOffset="266411">4261 12171 404 0,'0'0'163'0,"0"0"-75"0,0 0 55 16,0 0-41-1,0 0-32-15,0 0-9 0,-92 0-24 16,92 0-4-16,42 0 5 16,8 0-12-16,9 0-4 15,10 0-12-15,-9 0-3 16,8 0 4-16,10 0-10 16,-9 0 10-16,-1-3-11 15,-17 1 1-15,-33 2-2 16,-9 0-7-16,-9 0-43 15,0 0-86-15,-9 0-16 16,-28 5 12-16,-4 8-176 16</inkml:trace>
  <inkml:trace contextRef="#ctx0" brushRef="#br0" timeOffset="266628">4623 12209 181 0,'0'0'223'15,"0"0"-57"-15,0 0 6 0,0 0-61 16,0 0-25-16,0 0-19 15,-10 0-35-15,10 0-15 16,0 0-14-16,0 6-3 16,0 20 0-16,0 9 16 15,0 5 11-15,10 7 7 16,3-3-27-16,-4 0 8 16,1 0-12-16,-1-6-3 15,0-4 1-15,9-4-1 16,5-7-43-16,-5-3-156 0,24-5-290 15</inkml:trace>
  <inkml:trace contextRef="#ctx0" brushRef="#br0" timeOffset="267017">5149 12121 522 0,'0'0'122'15,"0"0"43"-15,0 0-46 0,0 0-15 16,0 0-21-16,0 0-21 16,-32-43 13-16,23 43-20 15,9 0-20-15,0 0-5 16,0 0-30-16,-9 0 0 15,-1 17 0-15,-12 24-1 16,3 17 1-16,1 15 1 16,-5 9 0-16,14 8 7 15,9 4-6-15,0 5 1 16,0-3 1-16,0-9-3 16,9-11 2-16,14-8-3 15,-5-17 0-15,14-15 0 0,-4-10-11 16,13-11-31-1,5-4-80-15,4-5-120 0,-9-6-134 16</inkml:trace>
  <inkml:trace contextRef="#ctx0" brushRef="#br0" timeOffset="267586">5602 12417 603 0,'0'0'141'0,"0"0"-20"0,0 0-9 16,0 0-44-16,0 0-27 15,0 0-20-15,0-15 3 16,0 9-19-16,18-1-5 15,-8 4 0-15,12 3-1 16,-12 0-2-16,8 0-1 16,0 3-8-16,5 18 12 15,-14 4-12-15,-9 2 12 16,9 1 0-16,-9-6 0 16,0-5 0-16,10-5 0 0,-10-9 1 15,0 0 1 1,0-3 0-16,0 0-2 0,0 0 18 15,0 0-6-15,0 0 18 16,9-14 46-16,0-13-44 16,14-5-28-16,-5-3-4 15,14 0 1-15,-4 1 3 16,-10 8-4-16,5 4 0 16,-14 14-1-16,0 5-3 15,0 3 1-15,0 0-8 16,14 0-2-16,-4 20 5 15,-1 7-3-15,-9 1 2 16,14 4 3-16,-14 1-6 16,0-4 0-16,0-3-12 15,1 1-57-15,-10-5-70 0,9 2-94 16,-9-4-203-16</inkml:trace>
  <inkml:trace contextRef="#ctx0" brushRef="#br0" timeOffset="267828">5620 12704 489 0,'0'0'121'16,"0"0"-30"-16,0 0 78 15,0 0-70-15,0 0-64 0,0 0-29 16,0 0-3-16,51 0 22 15,27 0-4-15,13-2-13 16,14-6-2-16,-4 1-4 16,-14 7-2-16,-18 0-16 15,-19 0-83-15,-41 0-108 16,-9 21-88-16</inkml:trace>
  <inkml:trace contextRef="#ctx0" brushRef="#br0" timeOffset="268142">5868 12891 105 0,'0'0'501'16,"0"0"-378"-16,0 0 11 0,0 0-49 16,0 0-59-16,0 0-17 15,68-33 15-15,-36 33-11 16,-13 0-2-16,8 7 4 15,-18 11-13-15,14 2 6 16,-23 6 5-16,0 4-11 16,0 1 5-16,-32 1 5 15,14-6-2-15,-1-2 1 16,19-5-9-16,0-12-1 16,0 2-2-16,0 0-6 15,0-6 7-15,28-3 1 16,22 0 10-16,28 0-1 0,14-12-10 15,22-17-63-15,-13-6-254 16</inkml:trace>
  <inkml:trace contextRef="#ctx0" brushRef="#br0" timeOffset="268548">6540 12177 147 0,'0'0'281'16,"0"0"-113"-16,0 0-4 15,0 0-28-15,0 0-29 16,0 0 15-16,0 0-40 16,-50-21-52-16,50 21 0 15,0 0-3-15,18 0 7 16,1 0 4-16,13 0-17 16,9 27-2-16,5 19-14 15,13 27-4-15,10 21 7 0,-10 22 5 16,-8 12-7-1,-10 7 4-15,-32-1-7 0,-9-3-3 16,-18-2 0-16,-74 2-18 16,-36-3-177-16,-41 0-518 15</inkml:trace>
  <inkml:trace contextRef="#ctx0" brushRef="#br0" timeOffset="270416">1034 13212 379 0,'0'0'369'0,"0"0"-201"0,0 0-1 15,0 0-37-15,0 0-38 16,0 0-32-16,-9-35-19 15,9 35-3-15,0 0-29 16,0 0-6-16,0 8-3 16,0 31-6-16,18 22 6 15,19 20 1-15,4 22 0 16,9 5 10-16,-13 11-10 16,4 0 2-16,19 4-3 15,-1 0 5-15,10-1-5 0,18-17 0 16,13-17 0-1,10-15 2-15,-5-18 2 0,5-11-4 16,0-12 0-16,-14-8 2 16,5-10-1-16,0-11 0 15,-5-3-1-15,-5 0 2 16,-13 0 2-16,-18 0 0 16,-24-3-4-16,-4 3 0 15,-22-6 0-15,8 6 0 16,-18 0 0-16,0-6 0 15,0 4 4-15,0-2-2 16,9 1 2-16,-9-2 1 16,0-1 15-16,0-12 1 0,0-2-2 15,-18 0-19 1,-23-7 1-16,-5-5-1 0,-5 0 0 16,-8 0 0-16,-1 3 1 15,10 6 0-15,23 2-1 16,4 7 8-16,14 8-8 15,9 0 4-15,0 6-2 16,0 0 0-16,0 0-3 16,0 0 1-16,0 0-7 15,0 0 6-15,22 0-15 16,47 21 16-16,18 10-1 16,14 2 3-16,-5 13 0 15,-5-5-2-15,-13 3 0 0,-27 2-2 16,-24-2 1-1,-9-3 0-15,-18 11 0 0,-9 16-6 16,-78 13-21-16,-41 12-190 16,-32 8-618-16</inkml:trace>
  <inkml:trace contextRef="#ctx0" brushRef="#br0" timeOffset="309680">4801 14522 117 0,'0'0'335'0,"0"0"-184"15,0 0 18-15,0 0-40 16,0 0-6-16,0 0-58 16,-18-53 29-16,18 53-13 15,-9 0-20-15,9 0-10 16,-10 0-18-16,10 0-10 15,0 0-6-15,-13 0-17 16,13 0 0-16,-19 0-2 16,-8 0 2-16,-23 26 0 15,-1 12 2-15,-8 15-2 16,8-1 0-16,24 6-2 16,-5 7 0-16,23-7 1 15,9 1 1-15,0-4-5 0,0-11 2 16,32-6-8-16,4-12 1 15,6-1-27-15,8-12 0 16,9 0-19-16,-13-6-51 16,14-1-43-16,-10-6-89 15,-9 0-127-15</inkml:trace>
  <inkml:trace contextRef="#ctx0" brushRef="#br0" timeOffset="310212">5080 14886 151 0,'0'0'357'0,"0"0"-200"0,0 0-29 16,0 0-62-16,0 0-34 15,0 0-30-15,46-20 2 16,4 20-4-16,-8 0 3 15,-6 12-4-15,15 8 1 16,-19 0 0-16,-14-2-1 16,-9 2-8-16,0 1-5 15,-9-5 2-15,0 6 4 16,-9-2 8-16,-32-2 18 16,13-5-9-16,-4 0 8 0,5-7-7 15,18-4-10-15,0 3 21 16,9-5-21-16,0 0 12 15,0 0-1-15,0 0-6 16,0 0-5-16,0 0-9 16,9 0 9-16,9 0 1 15,14 0 10-15,5 0-4 16,4 13-7-16,0-1 3 16,-4 5-3-16,13 7 0 15,-22 8 0-15,-6-3-2 16,-3 6-6-16,-10-3 8 15,-9-3-1-15,0-6-7 16,0-2 7-16,-18-7 1 16,-33 3 1-16,-17-9 3 15,-1-3 4-15,-9-5 5 0,9 0-13 16,28 0-27-16,9 0-86 16,23-13-182-16</inkml:trace>
  <inkml:trace contextRef="#ctx0" brushRef="#br0" timeOffset="310802">5790 14910 233 0,'0'0'292'0,"0"0"-169"16,0 0-13-16,0 0-35 16,0 0-58-16,0 0-17 15,0-4-2-15,0 4-11 16,0 6 9-16,0 12 1 16,9-4-1-16,9-2-6 15,5-6 6-15,-5-3 4 16,-8-3 0-16,8 0 4 15,-18 0 37-15,0 0 25 16,0 0 17-16,0 0 9 16,0-9-37-16,0-5 7 0,0 2-23 15,0-6-14-15,-18 10-12 16,-1-4-13-16,10 9-4 16,-14 3 3-16,5 0-9 15,0 0 8-15,-5 0-6 16,14 9-23-16,-1 9-8 15,10-1-6-15,0 0-20 16,0-2 1-16,0-5 23 16,28-3 30-16,4-7 6 15,-14 0 5-15,5 0 2 16,-5 0 1-16,-8 0 2 16,-1 0 16-16,-9 0 6 0,0-11 27 15,0 2-23 1,0 3-23-16,0-8 2 0,-9 5-10 15,-1 6-3-15,-8-3-14 16,4 6-70-16,5 0-76 16,9 0-84-16,0 6-272 15</inkml:trace>
  <inkml:trace contextRef="#ctx0" brushRef="#br0" timeOffset="311394">6174 14872 397 0,'0'0'168'0,"0"0"-17"16,0 0-10-16,0 0-41 15,0 0-29-15,0 0-38 16,-18-18 4-16,18 18-13 16,0 0-19-16,0 0-5 15,0 0-5-15,0 0-14 16,0 0 3-16,27 0 16 16,1 12 1-16,4 6-1 15,-14 8-10-15,14 2 8 0,-23 9-15 16,1-3 5-16,-10-2 10 15,0-7-5-15,0-4 7 16,0-3 0-16,0-12 2 16,-10-3 0-16,10-3 0 15,0 0 5-15,0 0 25 16,0 0 31-16,0 0 34 16,-9-9-15-16,9-9-64 15,0-3 5-15,0-4-8 16,0-7-15-16,9 0 6 15,10-1-4-15,22 1-2 16,-23 12 0-16,1 2-4 16,-6 10 1-16,6 8 0 0,-10 0-9 15,9 0 10-15,14 0-5 16,5 6 3-16,-5 14-2 16,-5 12-15-16,-4 0-2 15,-5 5-21-15,1 2-33 16,4 3-5-16,-5-2-61 15,-9-2 20-15,0-12-689 16</inkml:trace>
  <inkml:trace contextRef="#ctx0" brushRef="#br0" timeOffset="38904">4673 7586 417 0,'0'0'153'16,"0"0"-22"-16,0 0-12 0,0 0-8 16,0 0-24-16,0 0-19 15,0 0-2-15,0 0-10 16,-60-44-10-16,60 41 6 15,0 3-26-15,0 0-2 16,0 0-13-16,0 0-9 16,0 0-4-16,10 0-3 15,31 0 5-15,18 0 7 16,1 0-5-16,-1 0 1 16,1 0-3-16,8 0 4 15,-17 0-6-15,-5 0 2 16,-5-3 0-16,0-2 1 15,-14 1 0-15,-17 4 5 0,-10-3-3 16,0 3 1-16,0 0 9 16,0 0-12-16,0 0 1 15,0 0 6-15,0 0-8 16,0 0 0-16,0 0 0 16,0 0-1-16,0 0-2 15,0 7 1-15,9 14 2 16,-9 7 5-16,13 1 0 15,-13 0-4-15,19 9 8 16,-10 0-9-16,0 3 5 16,-9 3-5-16,9 5 0 15,0 1 3-15,5 2 4 0,-5 1-5 16,-9 2-2-16,9-1 0 16,1 3 0-16,-1-4 0 15,0-1 0-15,5-2 0 16,-5-1 2-16,0 1-2 15,0 2 0-15,-9 1 3 16,9-1-7-16,0 1 5 16,-9-1-1-16,14 0 1 15,-14-3 2-15,0 2-3 16,9 2 0-16,-9-1 0 16,0-1-3-16,0-3 4 15,0 3-1-15,0-5 0 16,0-1 2-16,0 2-2 15,0 7 0-15,0-5 1 16,0 3-1-16,0 1 0 0,0-1 0 16,0-2 3-16,0 0 1 15,0-4 0-15,0-2-4 16,0-1 0-16,0-1-1 16,0-5 3-16,0 1-1 15,0-6 0-15,0 0 0 16,0-2-1-16,0 2 0 15,0-3 2-15,0 0-2 16,0 0 0-16,0-5 0 16,0 2-1-16,0-6 5 0,0 3-6 15,0 1 2 1,0 0 0-16,0-4 1 0,0-7-1 16,0 3 0-16,0-4-1 15,0-7 3-15,0 4-2 16,0-4 0-16,0-1 1 15,0 0-4-15,0-2 3 16,0 1 0-16,0-1 0 16,0-2 2-16,0 4-2 15,0-4 0-15,0 0 1 16,0 0-2-16,0 0 1 16,0 0 0-16,0 0 0 15,0 0 1-15,0 0-4 16,0 0 3-16,0 2 0 15,0-2-2-15,0 0 3 16,0 0-1-16,0 0 1 0,0 0 5 16,0 0-8-16,0 0 2 15,0 0 0-15,0 0-1 16,0 0 1-16,0 0 0 16,0 0-4-16,0 0 7 15,0 3-3-15,0-1 0 16,0 5 1-16,0 1-2 15,0-2 1-15,9 6 0 16,-9-3 0-16,0 3 4 16,0-1-4-16,10-3 0 15,-10 2 0-15,0-2-1 0,9-2 1 16,-9-2 0 0,0-2-1-16,0-2 1 0,0 3 0 15,0 0 0-15,0 6 0 16,0 0 2-16,0 2-2 15,0-2 0-15,0-4-1 16,0 1 5-16,0-6-7 16,0 0 3-16,0 0 0 15,0 0 2-15,0 0-2 16,0 0 0-16,0 0-1 16,0 0 6-16,0 0-5 15,0 0 0-15,0 0 1 16,0 0-3-16,0 0 2 0,0 0 0 15,0 0-1 1,0 0 2-16,0 0-1 0,0 0 0 16,0 0 3-16,0 0-3 15,0 0 0-15,0 0 0 16,0 0 1-16,0 0 5 16,0 0-7-16,0 0 1 15,-51 0 0-15,-17 0 14 16,-19 0-14-16,-23 0-7 15,0 0-21-15,5 0-83 16,4 0-83-16,14 0-179 16</inkml:trace>
  <inkml:trace contextRef="#ctx0" brushRef="#br0" timeOffset="55397">6389 8618 323 0,'0'0'334'0,"0"0"-152"16,0 0-41-16,0 0-18 16,0 0-42-16,0 0-24 15,0 0-10-15,10-20-21 16,-20 17-24-16,-17-3 16 16,-14 6-17-16,13 0 8 15,-13 0 2-15,-9 11-7 16,4 16-1-16,-4 8 3 15,-1 6-4-15,1-1 13 0,13 3-15 16,14 4 1 0,5 4-4-16,18-1 4 0,0-4-1 15,9-5 0-15,32-3 3 16,-4-13-1-16,13-4-2 16,1-6-2-16,-1-6 0 15,-4-7-13-15,-5-2-5 16,0 0-20-16,-13 0-63 15,4 0-63-15,-14 0-55 16,0 0-254-16</inkml:trace>
  <inkml:trace contextRef="#ctx0" brushRef="#br0" timeOffset="55824">6499 9120 432 0,'0'0'147'0,"0"0"10"16,0 0-41-16,0 0-47 16,0 0-12-16,0 0-23 15,69-21-6-15,-28 21 2 16,-23 0-13-16,10 0-2 16,-5 6 2-16,-14 15-17 15,9-1 10-15,-9 6-9 16,5-2 3-16,-5 2-3 15,-9 4-1-15,0-4 0 16,0 0 2-16,0-3 30 0,-9-3-20 16,-14-2-9-1,-4 2-3-15,-5 0 16 0,4-2-6 16,19-3-9-16,0-6 0 16,9-3 4-16,0-6-5 15,0 2 0-15,0-2 0 16,0 0-1-16,0 3 1 15,9 1 0-15,19 1 19 16,13 1-14-16,-5-3 2 16,6-3-7-16,-1 0-10 15,5 0-32-15,4 0-106 16,0-3-107-16,1-3-228 16</inkml:trace>
  <inkml:trace contextRef="#ctx0" brushRef="#br0" timeOffset="56705">7378 8980 385 0,'0'0'178'0,"0"0"-45"16,0 0-24-16,0 0-31 0,0 0-42 15,0 0-12-15,0-6 2 16,0 6-20-16,0 0 11 16,0 0-5-16,0 0-9 15,0 0 10-15,0 0-13 16,0 0-2-16,0 0 2 15,0 0-6-15,0 0 1 16,0 0 6-16,9 0-1 16,10 0 25-16,4 0-15 15,-14 0 11-15,9 0 19 16,0 0 0-16,-18-6 6 16,0-2 8-16,0-1-33 15,0 3 15-15,0 3-7 0,0-3-12 16,0 4-17-16,0-2 5 15,-9 2-13-15,0 2 3 16,0 0-3-16,0 0 8 16,-14 0 1-16,14 8-1 15,-1 10-10-15,10-4-12 16,0-2 0-16,0-3 10 16,0-5 8-16,0-3 1 15,0-1 6-15,10 0-1 16,-1 0 11-16,14 0-9 15,-14 0 10-15,0-1-2 16,0-15 4-16,-9 4 9 0,0 1-6 16,0 2 1-1,0 0 4-15,0 7-15 0,0 2 10 16,0 0-19-16,0 0-8 16,0 0 3-16,0 0-13 15,0 0 9-15,-9 0 8 16,0 5-1-16,0 4 0 15,9-1-28-15,0 4 4 16,0-3 24-16,36 0-3 16,-4-6 5-16,-4-3 3 15,-5 0 0-15,-5 0 2 16,-18 0-4-16,9 0-1 16,-9 0 13-16,9 0-12 15,-9-12 7-15,0-5 0 16,0 2-7-16,-9 4 7 0,-9-1-8 15,-5 3-7-15,5 6 7 16,8 3-11-16,10 0 9 16,-9 0-7-16,0 0-33 15,-14 0-25-15,23 0-123 16,0 8-38-16,0 8-110 16</inkml:trace>
  <inkml:trace contextRef="#ctx0" brushRef="#br0" timeOffset="57399">8046 8951 325 0,'0'0'160'16,"0"0"-36"-16,0 0 19 15,0 0-30-15,0 0-25 16,0 0 0-16,0-17-24 16,0 7-12-16,0-1 1 15,0-1-32-15,0 1 6 0,23-7-11 16,-4 5-11-16,-10 0 9 15,23-2-12-15,-14 3 0 16,0 1-2-16,-8 8 5 16,13 3-11-16,-5 0 6 15,0 0-10-15,-4 14 9 16,4 16-10-16,-18 8 11 16,9-1 0-16,-9-1-2 15,0-3 0-15,0-7 2 16,0-10 0-16,0-4-1 15,0-6 1-15,0-4 0 16,0-2 0-16,0 0 3 0,0 0 7 16,0 0 0-1,0 0 5-15,0 0 38 0,19-17-41 16,-10-10 1-16,23 2-2 16,9-5-10-16,-4-2 6 15,4 0-7-15,18-3 0 16,-8 3 1-16,-6 3 2 15,-3 8-3-15,-15 10 0 16,-4 6-4-16,-5 5 2 16,-8 0-6-16,22 0-5 15,-14 22 13-15,0 11-13 16,-9-1 0-16,14 2 5 16,-4 2-12-16,-1-1 12 0,5 0-7 15,-14-10-15 1,18-3 8-16,-4-8-35 0,-4-8-72 15,-1-4-132-15,14-2-198 16</inkml:trace>
  <inkml:trace contextRef="#ctx0" brushRef="#br0" timeOffset="24542">4764 2610 264 0,'0'0'128'0,"0"0"-22"16,0 0-14-16,0 0 0 15,0 0-32-15,0 0-26 16,19-70 25-16,-10 65-52 16,18-5-6-16,5 4 1 15,10 3 3-15,3-2-5 0,15 2 0 16,-10 0 6-1,1 0 0-15,-15 3-6 0,-13 0 0 16,-5 0-3-16,-8 0 4 16,-1 0-4-16,4 0 3 15,-13 12 0-15,10 9 3 16,8 4-2-16,0 7 6 16,5 2 7-16,-5 2-10 15,1-1 9-15,13 3-1 16,-14 3-10-16,0 3 23 15,5 6-17-15,-14-1 0 16,10 6 15-16,-10 6-21 16,0 4 10-16,5 2 0 0,-5 3-11 15,0 0 13 1,0 0-14-16,0-3 4 0,1-3 18 16,-10 3-21-16,13-5 11 15,-13 2 0-15,0-3-9 16,9 0 13-16,-9-6-15 15,10-2 0-15,-10-3 4 16,0-4 4-16,0-2-8 16,0 3-1-16,0-3 9 15,0 2-6-15,0 1-3 16,0-3 0-16,0 3-1 16,0-4 8-16,0-2-7 15,0-1 0-15,0 2 3 16,0-5-1-16,0 4-1 15,0-3-1-15,0 6 15 0,0-3-14 16,0 2 19-16,0 1 3 16,0 3-13-16,0-3 16 15,0 0-16-15,0-4-5 16,0 1 1-16,0-3 0 16,9-3-6-16,-9 3 0 15,9-3 3-15,-9 0-1 16,0 0-2-16,0-3 0 15,0-6-3-15,9 3 10 16,-9-4-7-16,0-3 0 16,9 2 0-16,-9-2-1 0,0-1 1 15,0 6 0 1,0-1-5-16,0 3 14 0,0 3-9 16,0-3 0-16,0 4 2 15,0-2-7-15,0 1 5 16,0 3 0-16,0 0-4 15,0 1 12-15,0 1-8 16,0 1 0-16,0 0 3 16,0 3-7-16,0-3 4 15,0-3 0-15,-9 2-3 16,9-5 8-16,-9 1-5 16,9-3 0-16,0-2 3 15,0 2-5-15,0-4 2 0,0 0 0 16,0-3-3-1,0-2 9-15,-9-1-6 0,9 1 0 16,0-4 0-16,-9 0-4 16,9 1 4-16,0-4 0 15,0 1-1-15,0 0 7 16,0-3-6-16,0 1 0 16,0 3 2-16,0-5-6 15,0-2 4-15,0 3 0 16,0-6-3-16,0 0 9 15,0-1-7-15,0-2 1 16,0 2 0-16,0-2-4 16,0 3 4-16,0 0 0 15,0 0-1-15,0 3 6 0,0 0-5 16,0-1 0-16,0 2 4 16,0-5-10-16,0 1 6 15,0-1 0-15,0-1-3 16,0 2 9-16,0-4-6 15,0 1 0-15,0-3 1 16,0 0-5-16,0 0 4 16,0 3 0-16,0 0-5 15,0 2 12-15,0 5-7 16,0-4 0-16,0-1 4 16,0 2-9-16,0-5 5 0,0 4 0 15,0 0-4 1,0-1 11-16,0-1-7 0,0-1 0 15,0 0 2-15,0 3-7 16,0-4 5-16,0 7 0 16,0-4-2-16,0 1 10 15,0 0-8-15,0-6 0 16,0 0 2-16,0 0-6 16,0 0 4-16,0 0 0 15,0 0 5-15,0 0 0 16,-19 0-5-16,-31 0 1 15,-42 0 0-15,-13 0 0 16,-55 10-1-16,-28 1-12 16,-18 4-169-16,9 2-257 0</inkml:trace>
  <inkml:trace contextRef="#ctx0" brushRef="#br0" timeOffset="31592">6353 3888 528 0,'0'0'166'0,"0"0"-13"16,0 0-6-16,0 0-36 16,0 0-25-16,0 0-6 15,0 0-33-15,0 0-4 16,-14-68 11-16,5 60-30 15,0 2 8-15,-10 0-10 16,1 3-22-16,-14 3 18 16,5 0-18-16,-15 0 0 15,1 17-5-15,-18 18 6 16,13 11-1-16,-14 8 0 0,10 6 8 16,9 5-13-1,13-1 5-15,10-1 0 0,18-3-2 16,0-3 4-16,46-3-2 15,23-11 0-15,-1-11 3 16,15-9-5-16,-6-7 2 16,-8-11-4-16,9-2 3 15,-9-3-35-15,-10 0-18 16,-9 0-42-16,-31 0-90 16,-6-6-65-16,-13 4-177 15</inkml:trace>
  <inkml:trace contextRef="#ctx0" brushRef="#br0" timeOffset="32251">6815 4305 551 0,'0'0'143'16,"0"0"-28"-16,0 0 17 15,0 0-35-15,0 0-23 16,0 0-47-16,0-18-3 16,0 15 11-16,0 0-26 15,0-3 15-15,9-2-3 16,23-4-4-16,-4 0 9 16,-10 3-16-16,5-2 4 15,-14 2 16-15,-9 3-20 16,9 0 16-16,-9 6-4 0,0 0-17 15,0 0 15-15,0 0-20 16,0 0 0-16,0 0-1 16,0 0 1-16,0 0-2 15,0 6-4-15,0 20 6 16,0 9 9-16,0 3-9 16,0 3 0-16,0 2 9 15,0-1 0-15,0 1-4 16,0-5-5-16,0 0 6 15,0-3-7-15,0-3 1 16,0-6 0-16,0-8 0 16,0-6 8-16,0 0-8 15,0-7 0-15,0-1 3 0,0-4-6 16,0 0 5 0,0 0-2-16,0 0 8 0,-9 0-1 15,-23 0-6-15,-5 0-1 16,-4 0 7-16,0 2-12 15,23 4 5-15,-1 0 0 16,10-3-5-16,0-1 6 16,9-2-3-16,0 0 2 15,0 0-21-15,18 0 16 16,42 0 1-16,9-2 4 16,8-15 4-16,24-7 2 15,4-3-8-15,5 5 2 0,-9-2-61 16,-14 4-100-16,-28-4-203 15</inkml:trace>
  <inkml:trace contextRef="#ctx0" brushRef="#br1" timeOffset="326306">11214 1811 377 0,'0'0'333'0,"0"0"-199"15,0 0 12-15,0 0-48 16,0 0-35-16,0 0-39 16,-9-47-24-16,32 47-1 15,4 0 1-15,33 0 0 16,-1 0 6-16,10 0-6 15,0 0 0-15,-10 0-4 16,-9 0-46-16,-13 0-70 16,-14 9-88-16,-23 6-108 15</inkml:trace>
  <inkml:trace contextRef="#ctx0" brushRef="#br1" timeOffset="326483">11333 1982 229 0,'0'0'122'0,"0"0"-19"0,0 0 30 15,0 0-40-15,0 0-18 16,0 0-13-16,229 18-33 16,-160-18-5-16,-1 0-24 15,-8 0-5-15,-19 0-164 16</inkml:trace>
  <inkml:trace contextRef="#ctx0" brushRef="#br1" timeOffset="324512">8651 1659 526 0,'0'0'183'16,"0"0"-48"-16,0 0-17 0,0 0-2 15,0 0-37 1,0 0-7-16,0 0-5 0,-220 0-32 16,220 0 1-16,0 2-7 15,0-2-25-15,0 0 11 16,0 0-15-16,41 0 3 15,28 0 13-15,22-13-13 16,6-5 11-16,-6 0-8 16,-4 4-1-16,-18 2 4 15,-10 3-9-15,-31 3 0 0,-5 3-6 16,-14 3 5 0,-9 0-29-16,0 0-44 0,0 0-57 15,-32 9-40-15,-5 14 28 16,-4-2-112-16,13-4-92 15</inkml:trace>
  <inkml:trace contextRef="#ctx0" brushRef="#br1" timeOffset="324761">8651 1659 244 0,'206'11'192'0,"-206"-12"-33"16,0-7-8-16,0 0-25 15,0 5-6-15,0 1-10 16,0-2-19-16,0 4-13 15,0 0-46-15,0 0 1 16,0 0-26-16,0 9 3 16,0 29-5-16,0 8 23 0,0 13-1 15,9 2-7-15,14 6-15 16,-14 2 2-16,9-7-7 16,0 0 6-16,-4-12-12 15,5-10 6-15,-10-5-53 16,9-11-74-16,-4-4-149 15,-14-2-175-15</inkml:trace>
  <inkml:trace contextRef="#ctx0" brushRef="#br1" timeOffset="325140">9401 1320 576 0,'0'0'200'0,"0"0"-71"16,0 0 10-16,0 0-18 15,0 0-36-15,0 0-15 16,-23-64-38-16,23 64-2 15,0 0-13-15,-9 6-13 16,-9 40 1-16,-14 25 3 16,5 19-4-16,8 9 14 0,10 7-17 15,-5 1 13-15,14-1-13 16,0-5 8-16,14-10-11 16,32-13 2-16,4-10-7 15,10-15 6-15,-1-13-59 16,1-11-47-16,-10-8-113 15,-13-10-57-15,-5-8-153 16</inkml:trace>
  <inkml:trace contextRef="#ctx0" brushRef="#br1" timeOffset="325629">9658 1892 539 0,'0'0'136'16,"0"0"2"-16,0 0-36 15,0 0-42-15,0 0-37 16,0 0 6-16,0 0-19 16,119-52-10-16,-92 52 0 15,5 9-4-15,5 14 4 16,-5 3 0-16,-14-2-9 15,-9 2 1-15,1-3 8 16,-10-1 0-16,0-6-4 0,0-7 7 16,0-1-3-1,0-8 2-15,0 0 3 0,0 0 26 16,0 0 1-16,0-6 34 16,9-17-11-16,-9-3-55 15,13-3 25-15,6-3 7 16,-10-3-25-16,9 5 14 15,5 8-20-15,-14 4-1 16,0 12 2-16,10 0-2 16,-10 6-2-16,23 0 0 15,-5 0-10-15,5 12 9 16,-4 16-9-16,13 8-4 0,-13 5 0 16,-6-3-51-1,-3-4 12-15,-10-1-38 0,-9-4-96 16,0-3-127-16</inkml:trace>
  <inkml:trace contextRef="#ctx0" brushRef="#br1" timeOffset="325950">10454 1239 632 0,'0'0'164'15,"0"0"-51"-15,0 0-14 0,0 0-54 16,0 0-32-16,0 0-3 16,32 80 12-16,5-11 51 15,-5 10-38-15,9 8-11 16,-13 9-2-16,4 9-17 15,-14 6 13-15,-9 0-15 16,0-1-3-16,-9-12 1 16,0-11 6-16,0-12-14 15,-9-11-2-15,-32-8-71 16,4-9-86-16,-13-9-266 16</inkml:trace>
  <inkml:trace contextRef="#ctx0" brushRef="#br1" timeOffset="334290">23610 1058 391 0,'0'0'121'0,"0"0"-24"16,0 0 34-16,0 0-53 0,0 0 2 15,0 0-51-15,59-45-23 16,-18 45 7-16,5 0-7 16,5 0 1-16,-1 13 4 15,-9 13-8-15,-4 3 13 16,-5 7-14-16,-23 7-1 15,-9 4 22-15,0 2-19 16,0 1 8-16,-41 0-11 16,4-7 9-16,-13 1-6 15,9-4-4-15,-10-7 0 16,33-4 1-16,0-8 5 16,8-10-6-16,10-2 0 0,0-1 2 15,19-4-2-15,49-4 2 16,33 0 3-16,27 0 8 15,0-24-10-15,-13 1-6 16,-24 5-33-16,-40 4-209 16,-33 4-458-16</inkml:trace>
  <inkml:trace contextRef="#ctx0" brushRef="#br1" timeOffset="329591">21687 1393 23 0,'0'0'302'0,"0"0"-136"16,0 0 29-16,0 0-79 15,0 0-47-15,0 0 16 16,0 0-39-16,-41 43 0 15,41-43 9-15,0 0-10 16,0 0 19-16,0 0-14 16,0 0-10-16,0 0 8 0,0-13-31 15,9-14-7-15,0-2-10 16,14 3 5-16,-14-1-6 16,10 4 1-16,-10 9 0 15,0 1-7-15,14 8 8 16,-14 5-1-16,9 0 0 15,1 0-6-15,3 5 4 16,-3 22-7-16,13 6 9 16,-23 1-8-16,9 7 9 15,-18 0-1-15,0 0 0 16,0-3-2-16,0 0-4 0,0-9 4 16,0-9 2-16,0-8-2 15,0-6 4-15,0-6-2 16,0 0 14-16,0 0-11 15,9-12 17-15,14-20-20 16,5-3 2-16,13-3-1 16,-14-2 8-16,6-2-9 15,3 2 0-15,-4 2 4 16,-4 5-3-16,4 10-1 16,-14 9 0-16,0 1-8 15,-9 13 5-15,14 0 3 16,-4 0 0-16,-1 10-10 15,5 19 3-15,-5 0 6 16,-9-3 1-16,0 4-10 16,1-4 4-16,-10 3-9 0,13-3-38 15,-13 0-82-15,10 4-60 16,-1-7-85-16,-9-3-226 16</inkml:trace>
  <inkml:trace contextRef="#ctx0" brushRef="#br1" timeOffset="333818">22987 1140 321 0,'0'0'155'0,"0"0"-22"15,0 0-33-15,0 0-6 16,0 0-32-16,0 0-25 15,32 0 22-15,-32 0-18 16,0 0-5-16,0 0 8 16,0 0-23-16,0 0 23 15,0 0-9-15,0 0-18 16,0 0 17-16,0 0-31 16,0 0-2-16,0 0-2 15,-23 11 2-15,-4 9-1 16,-14 10 0-16,13 5 5 15,-13 1-8-15,4 0 3 16,-4 6 0-16,9-1 0 16,5-9 9-16,8-9-12 0,10-8 3 15,9-7-1-15,0-4-8 16,0 1 9-16,0-2 0 16,0 6-1-16,0-4 7 15,19 5-6-15,-1-2 0 16,14 1 3-16,4-4-2 15,6 5-1-15,8-5 0 16,19 4 0-16,-10 0 10 16,-22-1-20-16,4 1 10 15,-32 2-90-15,0 1-105 16,-9-2-157-16</inkml:trace>
  <inkml:trace contextRef="#ctx0" brushRef="#br1" timeOffset="349042">24754 3812 285 0,'0'0'357'0,"0"0"-210"15,0 0-18-15,0 0-37 16,0 0-38-16,0 0-54 16,9-15 6-16,-9 44-3 15,0 9-3-15,0 6 9 16,0 2-4-16,0 7 2 0,0-3-3 15,0 2-4 1,0-9-5-16,0-7-10 0,0-10-195 16,23-8-169-16</inkml:trace>
  <inkml:trace contextRef="#ctx0" brushRef="#br1" timeOffset="347243">22296 3919 505 0,'0'0'180'0,"0"0"-63"16,0 0-7-16,0 0 4 16,0 0-36-16,0 0-57 15,0 0-6-15,0-8-15 16,0 8 0-16,0 5-4 16,9 22 3-16,5 6 1 15,4-5 2-15,0 1 6 16,15-3-8-16,-6 1 0 15,14-10 7-15,-4-5 1 16,4-9-5-16,0-3 0 0,-4 0 16 16,-5-9-17-16,-5-17 35 15,5-9 18-15,-22-9-13 16,8-6 14-16,-9-11-28 16,-9 0-8-16,0 0 17 15,0 11-30-15,0 12 22 16,0 14-8-16,-9 13-16 15,0 7 23-15,9 4-27 16,-9 0 4-16,9 0-10 16,-10 19 1-16,1 31 4 15,-5 22 0-15,5 20 9 16,9 12-16-16,0 21 7 16,0 9 0-16,0 9-2 0,-9 0 2 15,-9 1-1-15,9-2-9 16,9-7-24-16,-14-25 13 15,14-23-24-15,0-31 3 16,0-21 25-16,32-17-33 16,9-13 24-16,-4-5 20 15,13-5 5-15,10-36 0 16,-1-21 2-16,1-25-1 16,8-15 4-16,-31-12 3 15,-14-3-7-15,-23 12 0 16,0 9 8-16,-60 12-13 15,-8 11 5-15,-1 14-4 0,-13 15-4 16,13 15 3 0,23 8 5-16,23 7 0 15,14 10 6-15,9-7-8 0,0-3 2 16,51-6-30-16,17-6-22 16,1-1-46-16,-10 4-28 15,-8 5-46-15,-33 1-26 16,-9-3-74-16</inkml:trace>
  <inkml:trace contextRef="#ctx0" brushRef="#br1" timeOffset="347686">22378 3461 48 0,'0'0'474'0,"0"0"-340"0,0 0-21 16,0 0-3-16,0 0-49 16,0 0-16-16,10-29-22 15,-10 29-21-15,0 0-4 16,0 0 2-16,0 0-14 15,0 6 12-15,0 12 4 16,0 2-1-16,9-2 7 16,9-6-5-16,0-2 4 0,-4-6-7 15,-5-2 2-15,0-2 14 16,10 0-12-16,-10 0 17 16,5-16 40-16,-5-2-18 15,-9 0 6-15,0 0-20 16,0 1-22-16,-9 3-7 15,-24 5-3-15,6 9-10 16,-14 0 6-16,23 0-53 16,-5 23-71-16,13 15-133 15,10 5-270-15</inkml:trace>
  <inkml:trace contextRef="#ctx0" brushRef="#br1" timeOffset="348363">23312 3960 389 0,'0'0'174'0,"0"0"-52"16,0 0 1-16,0 0-31 16,0 0-42-16,0 0-6 15,23-57-28-15,-14 47-5 16,10 7 2-16,-10 1-10 16,14 2-5-16,-5 0 2 15,9 0-8-15,-4 20 2 0,-4 9 4 16,-10 10 2-16,-9-2-6 15,9 1 10-15,-9-6-4 16,0-3 0-16,0-9 1 16,0-8-4-16,0-10 3 15,0-2 0-15,0 0 15 16,0 0-11-16,9 0 35 16,-9-22 3-16,23-7-42 15,-5-4 32-15,14-2-19 16,-13 1 0-16,8 4 5 0,-4 7-14 15,-5 4-3 1,-9 14-1-16,10 3-4 0,4 2 0 16,-5 0-3-16,9 5 1 15,5 16 1-15,-4 5 1 16,4 2 2-16,-14 0 2 16,5-2-38-16,5-3-37 15,-1-3-86-15,-13-5-114 16</inkml:trace>
  <inkml:trace contextRef="#ctx0" brushRef="#br1" timeOffset="348752">24164 3785 456 0,'0'0'152'16,"0"0"-72"-16,0 0-10 15,0 0-51-15,0 0-15 16,0 0 16-16,9 21-11 16,18-7 16-16,5-2-13 15,-4 2 3-15,4-2 13 16,-5-3-25-16,5 2 12 15,-13 1-11-15,-1 1 2 0,-9-2 0 16,5 0-5 0,-5 1-1-16,-9 2 10 0,0-2-5 15,0 1-3-15,0 0 6 16,0 2-6-16,-23 3 9 16,-14-1-11-16,-4 3 1 15,5 1-7-15,-6-1-73 16,10 4-242-16</inkml:trace>
  <inkml:trace contextRef="#ctx0" brushRef="#br1" timeOffset="350272">25079 3395 567 0,'0'0'136'0,"0"0"-28"15,0 0 11-15,0 0-59 16,0 0-23-16,0 0-30 15,-206-21-6-15,105 21 6 16,-4 0-3-16,-14 5-4 16,-32 11 0-16,-5-5 9 15,-4 4-8-15,14-1-1 16,-1-5 0-16,28 3-4 16,32-4 4-16,28-2 0 15,27 0 0-15,13-2 3 16,-4-2-7-16,14-2 4 15,0 3 0-15,0 0 1 0,0-3 3 16,-9 2-4-16,-5-2 0 16,-5 4 6-16,-4-4-6 15,5 0 0-15,8 0 0 16,-13 0-1-16,14 0 6 16,9 0-5-16,9 2 0 15,0 1 5-15,0 4-12 16,0 3 7-16,0 14 0 15,-14 11-4-15,5 6 12 16,9 2-8-16,0 1 23 16,0 3-10-16,0 3 27 15,0 6-11-15,0 4-4 16,0 5 13-16,0 2-29 16,0 0 16-16,9 2 0 15,5 2-24-15,-14-5 22 0,0-4-19 16,9-8 1-1,-9-3 1-15,0-7 0 0,9-7-6 16,-9-7 0-16,9-13 8 16,-9-2-9-16,9-12 1 15,-9 0 0-15,0-3 6 16,0 0-1-16,0 0 2 16,0 0 24-16,0 0 4 15,0 0 14-15,0-9-39 16,0 4-1-16,0-2-15 15,10 7 6-15,22-3-3 16,27 1 1-16,28-4 0 0,41 0 2 16,33 0 0-16,-6 0-2 15,5 0-9-15,-13 4 9 16,-19 2 1-16,0 0 0 16,-9 0-10-16,-9 0 7 15,-14 0-2-15,-4 0-3 16,-14 0 3-16,-10 8-1 15,1-2 7-15,0 0 0 16,-1 0 7-16,1-6-8 16,-10 0 1-16,1 0 0 15,-19 0-3-15,-13 0 8 16,4 0-5-16,-23 0 0 16,0 0 4-16,-9 0-1 15,9 0-3-15,-9-3 4 0,9-6-1 16,-9 0 0-16,0-6-3 15,14 1 4-15,-14 0 3 16,0-4-2-16,0 3-5 16,0-2 1-16,0 0 1 15,0-4 0-15,0-8-2 16,0-4 4-16,0-7 1 16,0-6-1-16,0-7-4 15,0-9 1-15,0-2 8 16,0-5-6-16,0-7-1 15,0-2-1-15,0 5 7 0,0-1-6 16,0 9-2-16,-14 7 1 16,-13 4-5-16,-5 3 4 15,4 3 0-15,-4 6 0 16,-4 10 2-16,-15 9-6 16,10 11 4-16,-28 9-14 15,-18 3 10-15,-32 0-10 16,-27 15-30-16,-5 5-29 15,23 3-56-15,32-5-73 16,18-10-335-16</inkml:trace>
  <inkml:trace contextRef="#ctx0" brushRef="#br1" timeOffset="341587">14807 1594 492 0,'0'0'179'15,"0"0"-38"-15,0 0-12 16,0 0-22-16,0 0-36 16,0 0-2-16,0 0-40 0,0-14-13 15,0 14-10 1,0 0-2-16,0 0-8 0,0 8 3 15,9 14 1-15,24 0 5 16,3 2-4-16,5-4 0 16,-13-5 8-16,13-3-2 15,-9-4-6-15,-5-2-1 16,15-6 5-16,-15 0 9 16,-9 0-5-16,15-2 15 15,-15-16 21-15,14-3-25 16,-14-11 10-16,10-8-1 15,-5-10-21-15,4-11 22 0,14-9-24 16,-4-6-2-16,4 1 1 16,9 7-1-16,-13 13-4 15,4 11 0-15,0 17 8 16,-22 10-18-16,8 8 10 16,-4 9 0-16,4 0-6 15,-4 0-2-15,5 0 7 16,-1 18 1-16,14-4-10 15,-22 1 4-15,-5-2 4 16,4-3-5-16,-9-4 5 16,0-3-3-16,-9-3 5 15,0 0 0-15,0 0 2 16,0 0-9-16,0 0 7 0,0 0 0 16,0 0-3-1,0 0 14-15,-9-6-11 0,-18-2 0 16,-6-2 5-16,6 5-14 15,-5 2 9-15,5 3-4 16,-6 0-4-16,6 0 5 16,-5 0 3-16,5 18 0 15,-15 8 0-15,15 6-6 16,4 8 6-16,5 4 0 16,-1 9-3-16,19 2 4 15,0 1-1-15,0-1 0 16,51-6 4-16,-6-8-13 15,24-5 9-15,4-14 0 16,-4-6-2-16,-9-8 7 16,-1-8-7-16,-13 0 2 0,4 0 0 15,-9-8-3-15,-13-13-55 16,-19 0-73-16,-9 1-70 16,0-6-183-16</inkml:trace>
  <inkml:trace contextRef="#ctx0" brushRef="#br1" timeOffset="344564">12876 664 392 0,'0'0'174'0,"0"0"-77"16,0 0 12-16,0 0-2 15,0 0-27-15,0 0-23 16,96-151-3-16,-96 130-34 16,-9 6 10-16,-33 4-16 0,-3 2-9 15,-6 6-1-15,-8 3-4 16,-1 0 0-16,1 15-8 15,-1 11 11-15,19 6-3 16,4 9 0-16,5 8 6 16,14 7-13-16,18 5 7 15,0 6 0-15,18 0-1 16,33-2 9-16,8-2-8 16,1-1 0-16,-1-8 3 15,1-3-7-15,-1-1 4 16,1-4 0-16,-14-2 1 15,-5 0 4-15,-9-6-5 0,-5-3 0 16,-18-4-2-16,-9 1-6 16,0-6 8-1,-9 2-3-15,-41-5-6 0,0-3 4 16,-5-6 4-16,4-2 1 16,1-6-21-16,0 0 17 15,31-3-5-15,1 0 9 16,4-1-6-16,14 2 12 15,0-2-6-15,0-2 0 16,0 4 7-16,0-2-18 16,0 2 10-16,0 10-15 15,0 4 15-15,23 14-7 16,-5 5 8-16,-8 13 0 16,-10 11 2-16,0 9-1 15,0 12-1-15,-10 11 0 0,-31 19 20 16,5 15-19-16,-15 19 24 15,10 15-4-15,-5 8-19 16,5 3 17-16,14 6-13 16,4 0 4-16,4 0 12 15,19-7-20-15,0-1 19 16,0-6-4-16,19-1-15 16,22-3 21-16,-4-2-16 15,36-1-2-15,-5 0 4 16,10-8-2-16,9-8-5 0,14-19-2 15,-5-23 6 1,-14-21-4-16,5-24-2 16,0-25-3-16,23-29 2 0,28-12-78 15,31-56-92 1,28-21-376-16</inkml:trace>
  <inkml:trace contextRef="#ctx0" brushRef="#br1" timeOffset="354091">13356 3943 244 0,'0'0'369'0,"0"0"-211"16,0 0-41-16,0 0-4 0,0 0-53 15,0 0-9-15,0 0 15 16,-9-6-39-16,9 6 5 16,0 0-32-16,0 0 2 15,9 0 0-15,23 0 2 16,5 3 7-16,-14 14-11 15,-14 7 2-15,-9 8-5 16,0 6 3-16,0 8 0 16,-32 7 7-16,-18 2-2 15,-19-2-5-15,0-10 0 16,23-7 8-16,-4-10-9 16,27-9 1-16,14-8 0 15,0-3-5-15,9 0 8 0,0-6-3 16,0 0 0-16,0 0 5 15,0 0-8-15,0 0 3 16,0 0-3-16,41 0-1 16,19-10 8-16,8 2-4 15,-8 0 0-15,8 2-37 16,-8 0-66-16,9-3-98 16,-19 6-70-16,-4 0-164 15</inkml:trace>
  <inkml:trace contextRef="#ctx0" brushRef="#br1" timeOffset="354434">13809 4015 306 0,'0'0'254'16,"0"0"-125"-16,0 0 10 15,0 0-31-15,0 0-18 16,0 0-37-16,-59-38-29 0,59 37 10 16,14-7-33-1,31 3 5-15,24-1-6 0,23 0 5 16,-5 4-4-16,13 2-1 15,-4 0 0-15,-27 0-7 16,-9 0-23-16,-19 0-57 16,-32 0-58-16,-9 0-70 15,0 0-19-15</inkml:trace>
  <inkml:trace contextRef="#ctx0" brushRef="#br1" timeOffset="354669">14125 4019 381 0,'0'0'170'0,"0"0"-66"0,0 0 12 15,0 0-45 1,0 0-40-16,0 0 2 0,0 6-23 16,0 10 6-16,0 10 34 15,0 7-29-15,0-1 6 16,0 6-22-16,9 0-2 15,5-1 3-15,-5 2-6 16,0-5-5-16,10-1-40 16,4-4-194-16,-5-5-297 15</inkml:trace>
  <inkml:trace contextRef="#ctx0" brushRef="#br1" timeOffset="355066">14849 3538 404 0,'0'0'203'0,"0"0"-53"15,0 0-26-15,0 0-10 16,0 0-27-16,0 0-57 0,-51-44-14 16,42 56-16-16,0 28 4 15,-23 21 20-15,23 15-12 16,-10 6-4-16,10 14 36 16,9 6-27-16,0 12 7 15,0 10-5-15,0-4-19 16,18 4 16-16,1-11-16 15,13-10 0-15,-5-10-1 16,5-5 6-16,-4-13-10 16,-1-11 0-16,-4-11-59 15,5-15-72-15,-19-12-97 16,14-6-221-16</inkml:trace>
  <inkml:trace contextRef="#ctx0" brushRef="#br1" timeOffset="355641">15141 4096 458 0,'0'0'130'16,"0"0"-11"-16,0 0-6 16,0 0-41-16,0 0 3 0,0 0-46 15,-59-152-7 1,59 146-5-16,0 6-15 0,14 0-4 16,13 0 0-16,14 14 0 15,-4 18-1-15,-14 0 3 16,-5 1 0-16,-9-4-3 15,0 0 3-15,1-5-3 16,-10-4-4-16,0-6-1 16,0-5 3-16,0-6-4 15,0-3 9-15,0 0-3 16,0 0 7-16,0 0 4 16,13 0 6-16,-3-26-13 15,-1-6 14-15,0-3-14 0,18-7 8 16,-4 2 6-16,-5-1-12 15,15 9 4-15,-24 7-7 16,0 6 3-16,0 13 8 16,-9 5-6-16,0 1-4 15,9 0-2-15,14 0-27 16,-5 22 28-16,10 10-1 16,4 3 8-16,-5-3-14 15,-4 3 7-15,-4-1-15 16,-10-1-8-16,0-3-42 15,-9-2-75-15,0-4-120 16</inkml:trace>
  <inkml:trace contextRef="#ctx0" brushRef="#br1" timeOffset="355906">15201 4348 36 0,'0'0'411'0,"0"0"-278"16,0 0-19-16,0 0-5 15,0 0-64-15,0 0-18 16,32-5 17-16,18-11-39 16,5 5 16-16,19 0-13 15,-15 1-5-15,-13 5 2 0,13 2-5 16,-17 3-1-16,-15 0-3 15,5 0-62-15,-23 5-127 16,-9 16-90-16</inkml:trace>
  <inkml:trace contextRef="#ctx0" brushRef="#br1" timeOffset="356244">15320 4546 401 0,'0'0'152'0,"0"0"-60"0,0 0 3 15,0 0-47-15,0 0-27 16,0 0-3-16,101-17-17 16,-83 23 4-16,-9 11 8 15,0 7-12-15,-9-1 3 16,0 6 8-16,0 0-11 15,0 1 17-15,0-7-10 16,0-6-7-16,-9-1 5 16,9-9-5-16,0-1-1 15,0-1 0-15,0-1 7 16,9-4-7-16,23 0 0 16,19 0 0-16,8-5-2 0,19-28-17 15,9-6-110 1,5-7-95-16,-15-3-283 0</inkml:trace>
  <inkml:trace contextRef="#ctx0" brushRef="#br1" timeOffset="356622">15755 3409 416 0,'0'0'156'16,"0"0"-21"-16,0 0-7 15,0 0-26-15,0 0-60 16,0 0-17-16,-41-35-24 15,82 38 6-15,9 26 42 16,1 9-23-16,8 17 12 16,10 21 2-16,-1 26-29 15,10 23 38-15,-9 27-12 16,-19 24-16-16,-22 15 12 0,-28 11-31 16,0 8 1-16,-37 0-3 15,-45 0-7-15,-5-12-132 16,-32-11-284-16</inkml:trace>
  <inkml:trace contextRef="#ctx0" brushRef="#br1" timeOffset="362206">16849 4141 472 0,'0'0'163'16,"0"0"-29"-16,0 0-34 0,0 0-5 16,0 0-30-16,0 0-14 15,0 0 6-15,9-6-33 16,41-5-13-16,28-4 32 15,14 1-25-15,-5 2 7 16,-5 3-22-16,-27 0 0 16,-5 3-3-16,-18 4 0 15,-22-2-13-15,-10 4-58 16,0 0-185-16,0 0-92 16</inkml:trace>
  <inkml:trace contextRef="#ctx0" brushRef="#br1" timeOffset="362462">17146 3976 392 0,'0'0'183'0,"0"0"-19"0,0 0-32 16,0 0-30-16,0 0 4 15,0 0-51-15,-18-27-38 16,18 27-17-16,0 0-2 15,0 14 2-15,0 17 15 16,0 11-2-16,0 5 5 16,0 0-15-16,9 2-2 15,0-1-1-15,10-6-11 0,-10-1-41 16,5-5-124-16,4-7-110 16,0-6-303-16</inkml:trace>
  <inkml:trace contextRef="#ctx0" brushRef="#br1" timeOffset="379751">17838 4138 267 0,'0'0'302'0,"0"0"-155"0,0 0 1 15,0 0-29-15,0 0 3 16,0 0-23-16,0 0-18 16,0-29-16-16,0 29-30 15,0 0 2-15,0 0-18 16,0 0-15-16,0 0-8 15,0 3 3-15,18 23 1 16,5 9-4-16,4 0 14 16,1-6-10-16,4-3 0 0,-14-2 1 15,14-12-6-15,-23-4 5 16,0-5 0-16,1-3-5 16,-10 0 16-16,0 0-11 15,0 0 9-15,9 0-8 16,0-9 17-16,5-17-10 15,-5 0 0-15,0-9 20 16,0 0-24-16,9-9 10 16,-4-5-13-16,4-10 5 15,1-5-8-15,22-4 2 16,-4 5 0-16,4 5-1 16,0 8 4-16,-4 15-3 15,-5 5 0-15,-5 13 0 16,-4 8-9-16,-5 7 9 0,1 2-5 15,-1 0 1-15,14 0-9 16,-14 0 11-16,5 8-5 16,-14 7-10-16,0 0 10 15,-9-7-8-15,0 1 6 16,0-6 5-16,0-3-5 16,0 0 9-16,0 0 1 15,0 0 4-15,0 0 5 16,0 0-10-16,0 0 0 15,-9-9 3-15,-14-1 3 16,14 5-6-16,-9-1 0 16,0 4 2-16,-5 2-9 15,4 0 5-15,-8 0 2 0,-5 13-8 16,-9 15 6-16,13 1 2 16,1 0 0-16,-14 6 7 15,9 0-13-15,4 6 6 16,19 3 0-16,0-1-6 15,9 1 5-15,0-6 0 16,36-3-17-16,15-6-15 16,17-8 28-16,1-7-8 15,-9-8 13-15,8-6-3 16,-17 0 8-16,-1 0-5 16,-13 0 0-16,-5-3 8 15,-23-11-17-15,-9-7-5 16,0 1-152-16,0-6-83 15,-19-4-196-15</inkml:trace>
  <inkml:trace contextRef="#ctx0" brushRef="#br1" timeOffset="380085">19023 2966 581 0,'0'0'239'0,"0"0"-139"16,0 0 24-16,0 0-32 15,0 0-52-15,0 0-12 16,0 0-28-16,46 20 26 15,-32 9 33-15,-14 6-50 16,0 3 9-16,0 6-18 16,0 8 0-16,0 4-2 15,0 6 1-15,0 4-32 16,0 1-129-16,-14-3-169 16</inkml:trace>
  <inkml:trace contextRef="#ctx0" brushRef="#br1" timeOffset="380720">19316 4086 501 0,'0'0'163'15,"0"0"-16"1,0 0-37-16,0 0-5 0,0 0-44 16,0 0-1-16,23-118-3 15,-5 99-30-15,1 1 3 16,-10 3-8-16,14 7-19 15,-14-1 10-15,18 5-13 16,-4 4 0-16,14 0-5 16,-5 0 5-16,-14 13 0 15,10 13 0-15,-15 8-3 16,-4 7-5-16,-9 3 7 16,0 0 0-16,0-3-3 15,0-3-5-15,-22-9 9 16,12-7-6-16,1-12-8 15,9-4 11-15,0-6-5 0,0 0 8 16,0 0 21-16,0-11-12 16,0-20-6-16,19-6 5 15,13-3-6-15,-5-4 21 16,14-3-14-16,0 3-7 16,5 4 3-16,-5 5 3 15,1 9-8-15,-6 5 0 16,-4 10 3-16,-13 11-11 15,13 0 5-15,-14 8 0 16,0 33-2-16,-9 8-3 16,-9 6 7-16,0 3-1 15,0-1-14-15,10-2-3 0,3-11-5 16,6-6-22-16,8-15-52 16,14-8-96-16,10-9-94 15</inkml:trace>
  <inkml:trace contextRef="#ctx0" brushRef="#br1" timeOffset="388112">13764 157 417 0,'0'0'212'0,"0"0"-68"0,0 0-23 16,0 0-52-16,0 0-4 15,0 0-7-15,-316-131-29 16,174 119 8-16,-23 3-6 16,-45 9-11-16,-24 0 29 15,-45 3-45-15,-14 26 2 16,-5 0-3-16,1 1 7 15,31-7-10-15,28-6 0 16,32-6 6-16,19-1-9 16,-1-4 3-16,-9 8 0 15,-27 0-1-15,-32 10 10 16,-24 2-11-16,15 0 2 16,18 4 0-16,32-4-6 15,4 1 6-15,55-7 0 0,19-2-3 16,36-7 9-16,33-2-6 15,26-3 0-15,33-4 7 16,9 2-7-16,0-2 0 16,0 1 0-16,0 3-2 15,0-3 0-15,0 3 1 16,-9 11 0-16,9 9-8 16,-18 12 5-16,-14 6 4 15,13 3 0-15,1 3-2 16,9 8 6-16,-14 9-4 15,14 11 0-15,0 16 2 16,0 8-1-16,0 12-1 0,9 5 0 16,0 10 14-16,0-1-9 15,0 6 11-15,-14 4-8 16,14-1-3-16,0 2 8 16,-9 13-13-16,9 12 0 15,-10 7 8-15,1 8 3 16,0-4-8-16,-9-4-2 15,4 4 6-15,5-3-2 16,9-2-4-16,0-13-1 16,0-11 16-16,0-10-10 15,0-7 6-15,32-12-6 16,-14-15-4-16,10-9 11 16,4-14-13-16,-23-9 0 0,9-3 5 15,-4 1 4 1,4-4-9-16,-18 1 0 0,0-2 2 15,9-8-5-15,-9-5 3 16,0-7 0-16,0-4-1 16,0-10 10-16,0-3-9 15,0-5 0-15,10-4 2 16,-1 0-10-16,14 1 8 16,-5 1 0-16,0-1-4 15,14 0 15-15,-4 0-11 16,31 0 0-16,19-4 0 15,32-6 5-15,27-3-5 16,14-5 1-16,14 0 2 16,5 0 5-16,8 0-8 0,10 0 0 15,-1 0 4-15,-13 0-7 16,14 0 3-16,9 0 0 16,4 0-4-16,14 0 9 15,42 0-5-15,-1-8 0 16,10-3 0-16,-10 3-4 15,-9 4 4-15,-27 4 0 16,-14 0-2-16,0 0 10 16,4 0-8-16,15 0 0 15,22 0 2-15,18 0-4 16,14 0 2-16,-13-6 0 16,-1 1-3-16,-8 2 4 15,-10-3-2-15,-9 2 1 0,-14 4 0 16,-4 0-3-16,-5 0 3 15,0 0 0-15,5 0 1 16,-14-5 1-16,0-3-2 16,23-1 0-16,-23 0 2 15,-9 1-6-15,4-2 4 16,-27 2 0-16,5-1-2 16,-1-2 4-16,10-5-2 15,-10 8 0-15,19-4 0 16,0 4-3-16,0-1 3 0,-10 3 0 15,10-3-2 1,-18 4 8-16,-10-4-6 0,-13 3 0 16,4 0 3-16,5-1-5 15,13-1 2-15,10 0 0 16,-19 2 0-16,5-3 1 16,-14 4-2-16,-4-4 1 15,-14 2 0-15,-5 2-4 16,-9-1 4-16,-9 1 0 15,19 5-2-15,-10-5 5 16,0 5-3-16,0-1 0 16,-9 1 1-16,0 0-3 15,-13-4 2-15,-6 2 0 16,10 2 0-16,-14-4 6 16,-4 4-6-16,-5 0 0 0,0 0 2 15,4 0-6 1,-22 0 4-16,9 0 0 0,0 0-3 15,4 0 6-15,-4-2-3 16,0 2 0-16,-1-4 6 16,6 3-11-16,-5 1 5 15,-10-4 0-15,1 0-7 16,9-1 10-16,-9 2-3 16,22-2 0-16,-4 1 3 15,5 2-7-15,-15-1 4 16,10 0 0-16,-18 3-5 15,-9 0 11-15,-19-3-6 0,-23 0 0 16,-9 3 3 0,-9-3-4-16,9 3 1 0,5 0 0 15,4-3-2-15,10 0 1 16,22-3 0-16,19 6 1 16,-10 0 0-16,-8 0-3 15,8 0 3-15,-31 0 0 16,4-3-4-16,-14 1 10 15,-9-4-6-15,14 0 0 16,-14-4 5-16,0-1-3 16,1-3-2-16,-1-4 0 15,0 0-2-15,14-2 6 16,-14 0-4-16,9-3 0 0,5-1 5 16,5 2-9-1,-19-5 4-15,9-2 0 0,5-1-3 16,-5 1 8-16,-9 0-5 15,1 1 0-15,3 3 7 16,-4-1-12-16,1 0 5 16,8 0 0-16,-9-3 1 15,14-1 0-15,-14-2-1 16,9 1 0-16,1-2 4 16,4-2-6-16,-23-3 2 15,9-2 0-15,-9-4-4 16,0 3 8-16,0 6-4 0,9 6 0 15,0 3 7 1,0-1-8-16,14-3 1 0,-5 2 0 16,1-2-4-16,4-3 6 15,-14-9-2-15,0-2 0 16,-9-2 6-16,0-7-6 16,0 1 0-16,0-1 0 15,0 4 1-15,0 5 3 16,0 0-4-16,0 3 0 15,0 0 5-15,0 0-5 16,0 0 0-16,0-2 0 16,0-4-3-16,0-6 5 15,-9 1-2-15,-23 0 0 16,13 2 6-16,1 9-4 16,9 3-2-16,9 0 0 0,0 1 8 15,0-7-4-15,0 0-4 16,0-3 4-16,0-3 4 15,0-2-5-15,0-3-3 16,-14-6 2-16,5-4-5 16,-9-2 4-16,-1-3-1 15,-13 6 0-15,5 6 8 16,4 8-8-16,5 4 0 16,-1 4 0-16,10 2-1 15,-14-4 1-15,5 2 0 16,9-7-2-16,-14-3 10 15,23 0-8-15,-9-7 0 0,0-2 0 16,0-3-7 0,-10 0 7-16,-4-1 0 0,-4 2 0 15,9-5 4-15,-14 4-4 16,4 0 0-16,5 3 1 16,14 9-7-16,-9 2 6 15,-1 9 0-15,6 0 0 16,-6 0 8-16,10 7-9 15,0-2 1-15,9 1 0 16,-9 3-6-16,9-3 6 16,-14 0 0-16,14-3-1 15,0 3 8-15,0 0-7 16,0-3 0-16,-9 7 0 16,0 1-8-16,0 3 8 15,0 5 0-15,-1-2-4 0,1 6 9 16,-4 1-5-16,3 0 0 15,1 8 2-15,9 0-16 16,-9 6 14-16,9 3 0 16,0 0-6-16,0 0 12 15,0 0-6-15,0 0 0 16,0 0 1-16,0 0-13 16,0 0 12-16,-9 0 0 15,0-2-4-15,-23-4 4 16,-28-4 0-16,1 2 0 15,-19 0 3-15,-9 2-10 16,-5 0 7-16,-13 6 0 0,-14 0-3 16,-9 0 9-16,-23 0-6 15,-14 0 0-15,-4 0 4 16,-10 0-14-16,-9 0 10 16,1 0 0-16,-10 0-9 15,-18 0 9-15,-14-6-1 16,-27 0 1-16,-1 3-6 15,1-3-4-15,0 3 8 16,-1 1 2-16,19-1-1 16,14 0 7-16,4-1-6 15,5-4 0-15,-5-1-2 16,14 0-8-16,0 1 6 16,-13-1 4-16,-6 5-10 0,-31 4 13 15,0 0-3-15,-23 0 0 16,13 0 3-16,28 0-7 15,23 0 4-15,27 0 0 16,51 0-4-16,9 0 9 16,9 10-5-16,0-2 0 15,-19 4 5-15,1-1-17 16,-23 2 12-16,13 1 0 16,-13-5-10-16,14 3 4 15,8-4 6-15,1 1 0 16,-5-4 3-16,28-1-13 15,-14-4 10-15,18 0 0 0,0 0-5 16,14-4 9-16,-14-10-4 16,9-3 0-16,14-1 8 15,0 1-15-15,-14-2 7 16,24 11 0-16,-6 3-8 16,5-4 12-16,10 3-4 15,17-3 0-15,6 3 8 16,-6 1-14-16,-8-4 6 15,-1 3 0-15,-18-4-5 16,-13 5 11-16,-5-1-6 16,-5 0 0-16,14 1 8 15,-14-1-19-15,5 1 11 16,-4-1 0-16,3 2-8 16,6-2 1-16,22 6-82 15,19 0-63-15,32 0-163 0,8 0-532 16</inkml:trace>
  <inkml:trace contextRef="#ctx0" brushRef="#br1" timeOffset="389985">11126 6215 321 0,'0'0'197'0,"0"0"-35"16,0 0-21-16,0 0-43 15,0 0 12-15,0 0-45 16,0 0 5-16,-50-47-12 16,50 44-32-16,0 0 5 15,9-3-19-15,41-2-12 16,28-7 24-16,23-2-23 16,27-3 0-16,0 2-1 15,0 4 10-15,-18 2-9 16,-41 8-1-16,-33 4-5 15,-22 0 0-15,-14 0-53 16,-14 0-89-16,-41 12 49 0,-4 6-54 16,-14 0-5-16,27-7 34 15,-4-2 62-15,18-7 50 16,4 2 11-16,10-4 9 16,9 0 33-16,9 0 27 15,0 0 38-15,-14 0-15 16,14 0-38-16,0 0 2 15,0 5-45-15,0 16-9 16,0 11 1-16,0 11 12 16,23 7 29-16,4 6-22 15,-18 2-14-15,14 3 7 16,-23 0-10-16,9 1-5 16,1-8 0-16,-10-3-14 0,0-13-130 15,9-12-161-15,-9-12-290 16</inkml:trace>
  <inkml:trace contextRef="#ctx0" brushRef="#br1" timeOffset="390216">11887 6599 353 0,'0'0'205'16,"0"0"-70"-16,0 0 15 15,0 0-57-15,0 0-66 16,0 0-27-16,0-11-10 15,9 34 10-15,0 10 1 0,14-1 7 16,-14-4-8-16,10 2 0 16,-1-4 5-16,5-1-5 15,-5-9 0-15,-9-7-79 16,0-6-145-16,-9-3-96 16</inkml:trace>
  <inkml:trace contextRef="#ctx0" brushRef="#br1" timeOffset="390535">11878 6358 217 0,'0'0'168'0,"0"0"-51"16,0 0-3-1,0 0-22-15,0 0-40 0,0 0-43 16,0 0-9-16,-51-24-8 15,51 45 8-15,0 5 2 16,0-5-2-16,0-4 6 16,32-5-4-16,14-7 0 15,-5-5 3-15,-13 0 5 16,-5 0-5-16,-5-5 13 16,-9-13-1-16,0 3 3 15,-9 1 18-15,0 2-31 16,0 4-2-16,-18 2-10 15,0 6-14-15,9 0-17 16,-14 2-92-16,23 22-55 0,0 8-222 16</inkml:trace>
  <inkml:trace contextRef="#ctx0" brushRef="#br1" timeOffset="391298">12203 6667 334 0,'0'0'205'16,"0"0"-69"-16,0 0-14 16,0 0-42-16,0 0-12 15,0 0 1-15,0-53-39 16,0 53 7-16,0 0-37 16,0 0-2-16,0 11-2 0,0 19 1 15,9 5 3-15,9-3-1 16,-4 0 6-16,-5-5-5 15,9-10 0-15,-18-5 4 16,10-7-3-16,-1-5-1 16,-9 0 0-16,13 0 15 15,-13 0-12-15,10-8 21 16,8-18-2-16,0-7-19 16,5 1 10-16,-5 4-13 15,1 1 4-15,-10 10 2 16,5 11-1-16,-5 3-3 15,-9 3-2-15,0 0-8 0,9 0 3 16,0 0-13-16,0 9 18 16,0 5-3-16,14-2 7 15,-14-3-4-15,1-4 0 16,-10-1 1-16,0-4 1 16,9 0-2-16,-9 0 0 15,9 0 20-15,0-6-19 16,5-18-1-16,-5 4 0 15,0 2 6-15,0 4-4 16,0 7-2-16,-9 7 0 16,0 0-4-16,10 0-2 15,12 0-4-15,6 7 2 16,22 12 8-16,-9 0-1 16,5-5 1-16,5-2-11 0,-1-3-1 15,-13-9-29-15,4 0 26 16,-9 0 14-16,-5 0 2 15,-18-9 2-15,1-15-3 16,3-2 0-16,-13-6 9 16,0 0-3-16,0 2-2 15,0 7 17-15,-13 6-14 16,3 8 20-16,1 9-24 16,0 0-2-16,0 0-2 15,0 18-13-15,9 16 14 16,0 5 0-16,0-4 6 0,0 0-13 15,46-6 5 1,13-2-20-16,10-13-54 0,22-8-92 16,-4-6-39-16,-9 0-233 15</inkml:trace>
  <inkml:trace contextRef="#ctx0" brushRef="#br1" timeOffset="393796">14464 5878 494 0,'0'0'128'16,"0"0"-4"-16,0 0-28 16,0 0-7-16,0 0-24 15,0 0-37-15,-128-110-28 16,87 155 0-16,-1 15 8 16,24 8-3-16,9 1-5 15,9 7 0-15,0 0 5 16,27 3-4-16,24-6-1 15,-1-6 1-15,10-8-2 0,-1-16 4 16,-8-11-3 0,-6-13 0-16,6-14 4 0,-1-5-4 15,-9 0 2-15,5-13 0 16,4-15 12-16,-8-1-14 16,-6 0 7-16,-4-1-4 15,5 4 2-15,-5 2-1 16,-14 10-4-16,5 2 0 15,4 10-5-15,-17 2-2 16,22 0-1-16,-23 0 8 16,9 8-9-16,-9 1 7 15,0-3 2-15,-9-3 0 16,0-3 0-16,0 0 3 16,0 0 2-16,0 0 10 15,0 0-11-15,0-21 3 0,-18 1-7 16,0 2 0-16,-5-2 11 15,-5 2-8-15,10 4 10 16,-5 8-3-16,-4 4-5 16,9 2-10-16,-5 0 4 15,4 22 1-15,10 14-8 16,0 7 8-16,9 1 0 16,0-3 0-16,9-5-11 15,19-11 9-15,13-8-17 16,-14-11-17-16,14-2 18 15,-13-4 1-15,4 0 17 16,-14-15-3-16,-9-12 7 0,5-4 0 16,-14-7-2-1,0 0 0-15,0 0 15 0,-32 0-8 16,5 6 1-16,-15 11-3 16,1 9-1-16,5 12-10 15,-6 0 4-15,15 16 0 16,4 20-7-16,23 6 6 15,0 1 1-15,9-1-1 16,32-8-6-16,10-7 4 16,-1-10-7-16,-4-11 9 15,-5-6-3-15,10 0 8 16,-24 0-3-16,5-12 5 16,-14-5-4-16,1 0 12 0,-6-4 8 15,-3 6-7-15,-10 3 17 16,9 7-7-16,-9 2-7 15,0 3-18-15,0 0-5 16,9 0-6-16,0 23 7 16,9 5 4-16,14-2-3 15,-13-4 5-15,4 2-2 16,-14-5 0-16,0 0 1 16,0-5-1-16,-9-8 0 15,9 0 0-15,14-6 8 16,-5 0-7-16,10 0 7 15,4-9 2-15,4-12-7 0,-3 4 1 16,-15-4-4 0,0 4 0-16,5 2 5 0,-14 5-5 15,-9 6 0-15,0 0 2 16,9 4 0-16,-9 0-4 16,0 0-1-16,9 0-11 15,1 0 8-15,3 4 2 16,6 5 4-16,-10-4-4 15,0-2 8-15,-9 0-4 16,0-3 1-16,9 0 2 16,-9 0 9-16,9 0-10 15,-9 0 2-15,0-14-2 16,14 4 1-16,-14 2-3 0,9 3 0 16,-9 1 3-16,0 4-8 15,9 0 5-15,-9 0-5 16,19 0 1-16,4 0-10 15,4 15 14-15,5-3 0 16,-4-1 4-16,13-2-9 16,-5-3 5-16,6-6 0 15,-6 0 3-15,5 0 5 16,-22 0-8-16,4 0 0 16,-14-9 4-16,-9-8 3 15,0 2-5-15,0-2 2 16,0 5 21-16,0 6 3 15,0 3 10-15,0 3-16 16,0 0-18-16,0 0-8 0,0 6-5 16,0 26 3-16,0 15-4 15,0 10 16-15,0 2-6 16,0 6 0-16,0-4 3 16,0 0-7-16,0-9 4 15,9-1 0-15,-9-14-2 16,9-11 6-16,-9-11-4 15,0-12 0-15,0-3 3 16,0 0 7-16,0-3 2 16,0-29 5-16,0-9-12 15,0-15 2-15,0-7-5 16,23-14-2-16,-14-8 6 16,0 1-9-16,0 4 3 0,10 3 0 15,-10 13-3-15,14 14 8 16,-14 19-5-16,0 13 0 15,9 8-7-15,5 10 3 16,-4 0-11-16,8 10 10 16,14 19-2-16,-23 6-5 15,-4 6 6-15,-14-1-5 16,0 1-22-16,0 0 17 16,-32-6-9-16,14-3 1 15,-14-2 20-15,14-10-20 16,18-5-2-16,0-10-11 15,0-5-14-15,0 0 29 0,18 0 11 16,32-2 11 0,10-22 0-16,-1-6 7 0,-8-4-7 15,8-4 0-15,-13 0 6 16,-14-3-1-16,9-3-4 16,-23-2 4-16,-8-1 20 15,-10 3-4-15,0 1 8 16,0 0-5-16,0 4-7 15,-28 9 18-15,-4 10-27 16,14 8 6-16,9 10-3 16,-5 2-11-16,-4 2-7 15,-1 40 3-15,-13 13 8 16,23 9-7-16,9 9 3 0,0-3 0 16,23-6-4-16,14-7 7 15,13-12-7-15,9-12 4 16,-8-12-22-16,-5-14 18 15,4-7-16-15,-9 0 20 16,-4 0 1-16,-5-23 8 16,-5-3-9-16,-4-3 2 15,-14-3 3-15,0-3 7 16,-9-3-11-16,0 3 9 16,0 0 21-16,-18 6-26 15,-5 11 12-15,5 5-13 16,9 12 2-16,9 1-12 15,0 0 3-15,0 17-11 16,0 18 8-16,0 6 7 0,0 3-1 16,27-4 0-16,5-2 2 15,-4-11-7-15,13-7 3 16,0-8-2-16,-13-10-5 16,-1-2 9-16,5 0 0 15,-14 0 7-15,5-17-4 16,-4-3 5-16,-10-6-8 15,0-7 0-15,-9 4 6 16,0-3-1-16,0 6 1 16,0 3 5-16,0 11-10 15,0 6 13-15,0 6-14 16,0 0-10-16,9 0 8 0,23 18-14 16,-4 8 16-16,4 0 0 15,18 1 3 1,-13-1-4-16,22 0 1 0,-9-3-5 15,10-5 4-15,-10-4-62 16,-13-8-56-16,-5-6-57 16,-23 0-71-16,-9 0-41 15</inkml:trace>
  <inkml:trace contextRef="#ctx0" brushRef="#br1" timeOffset="393994">17778 6247 214 0,'0'0'174'16,"0"0"-66"-16,0 0 10 15,0 0-3-15,0 0-40 0,0 0-39 16,-50-58-36-16,50 84-6 16,0 12 6-16,0 6 0 15,0-1 0-15,0 4 2 16,0 2-2-16,-9-8-12 16,-1-3-194-16,10-8-380 15</inkml:trace>
  <inkml:trace contextRef="#ctx0" brushRef="#br1" timeOffset="394194">18163 6241 485 0,'0'0'126'0,"0"0"20"15,0 0-49-15,0 0-54 16,0 0-43-16,0 0-1 15,41 44 1-15,-32-3 0 16,0-1 3-16,-9 1 0 16,0-6-3-16,0-3 0 15,0-5-2-15,0-10-55 16,0-11-239-16</inkml:trace>
  <inkml:trace contextRef="#ctx0" brushRef="#br1" timeOffset="394514">18135 5891 191 0,'0'0'231'0,"0"0"-152"16,0 0-35-16,0 0-23 15,0 0-10-15,0 0 5 16,-50 79-15-16,50-47 4 15,18 0-4-15,14-6 3 16,-4-6-4-16,13-8 0 16,-14-8 3-16,5-4 8 15,-13 0 33-15,-10 0 28 16,9-24-17-16,-4-2-11 0,-14 0-11 16,0-1-29-1,0 4-2-15,0 8-4 0,-14 7-16 16,5 8-40-16,0 0-107 15,9 6-56-15</inkml:trace>
  <inkml:trace contextRef="#ctx0" brushRef="#br1" timeOffset="395416">18726 6096 547 0,'0'0'161'0,"0"0"-17"0,0 0-1 16,0 0-48-16,0 0-32 15,0 0-11-15,-19-100-46 16,19 100-6-16,0 24-19 16,0 22 19-16,0 15-3 15,0 7 3-15,0 4 0 16,0 7 0-16,0-6 6 15,0-3-8-15,0-8 2 16,0-16 0-16,0-14-5 16,9-11 5-16,10-16-8 15,-10-5-3-15,14 0-4 0,-5-9 14 16,-9-23 1-16,-9-2 0 16,0-7-3-1,0 0 3-15,0-4 0 0,-18 5-5 16,-23 8 3-16,13 6-1 15,-4 11 0-15,5 9-17 16,18 6 5-16,-14 0 10 16,14 0 5-16,9 0-2 15,0 6 1-15,32 0 1 16,13-3 7-16,15-3-7 16,9 0 15-16,-10 0-14 15,1-3 0-15,-10-9 2 16,-23 4 5-16,-13 2-6 15,-14 3 3-15,0 3-4 16,0 0 6-16,0 0-7 0,0 0-7 16,0 0 3-16,0 3-16 15,9 17 20-15,19 0 5 16,4-2-4-16,27 0 5 16,-13-10-4-16,14-2-2 15,-10-6 3-15,-18 0 1 16,5 0 1-16,-5-23-5 15,-5-6 5-15,-18-6 12 16,0 0 3-16,-9 3 27 16,0 4 14-16,0 15-17 15,0 8 1-15,0 5-24 16,0 0-21-16,0 13-3 16,0 39-16-16,-9 25 19 0,-9 16 0 15,0 14 4-15,-5 11-4 16,4 7 0-16,-8 12 2 15,27 12-4-15,0 3 2 16,0-12 0-16,0-15 0 16,0-26 4-16,0-20-4 15,0-23 0-15,0-25 4 16,0-13-10-16,0-15-1 16,-32-3 7-16,-28-11 2 15,-27-30 31-15,-13-17-23 16,13-13-8-16,18-13 4 15,19-13-12-15,18-13 1 0,23-13-33 16,9-2-29 0,32 5-117-16,36 18-204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47:05.3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13332 3853 244 0,'0'0'369'0,"0"0"-211"16,0 0-41-16,0 0-4 0,0 0-53 15,0 0-9-15,0 0 15 16,-8-5-39-16,8 5 5 16,0 0-32-16,0 0 2 15,8 0 0-15,21 0 2 16,5 2 7-16,-13 14-11 15,-13 5 2-15,-8 9-5 16,0 4 3-16,0 8 0 16,-29 6 7-16,-16 2-2 15,-18-2-5-15,0-9 0 16,22-6 8-16,-5-10-9 16,25-7 1-16,13-8 0 15,0-3-5-15,8 1 8 0,0-6-3 16,0 0 0-16,0 0 5 15,0 0-8-15,0 0 3 16,0 0-3-16,37 0-1 16,18-9 8-16,6 1-4 15,-6 1 0-15,7 2-37 16,-8-1-66-16,9-2-98 16,-18 5-70-16,-3 1-164 15</inkml:trace>
  <inkml:trace contextRef="#ctx0" brushRef="#br0" timeOffset="1">13744 3918 306 0,'0'0'254'16,"0"0"-125"-16,0 0 10 15,0 0-31-15,0 0-18 16,0 0-37-16,-54-34-29 0,54 33 10 16,13-6-33-1,28 2 5-15,21 0-6 0,22-1 5 16,-5 4-4-16,12 2-1 15,-4 0 0-15,-25 0-7 16,-7 0-23-16,-18 0-57 16,-29 0-58-16,-8 0-70 15,0 0-19-15</inkml:trace>
  <inkml:trace contextRef="#ctx0" brushRef="#br0" timeOffset="2">14031 3922 381 0,'0'0'170'0,"0"0"-66"0,0 0 12 15,0 0-45 1,0 0-40-16,0 0 2 0,0 5-23 16,0 10 6-16,0 9 34 15,0 5-29-15,0 1 6 16,0 4-22-16,8 1-2 15,4-2 3-15,-3 3-6 16,-1-6-5-16,9 0-40 16,4-3-194-16,-5-6-297 15</inkml:trace>
  <inkml:trace contextRef="#ctx0" brushRef="#br0" timeOffset="3">14688 3485 404 0,'0'0'203'0,"0"0"-53"15,0 0-26-15,0 0-10 16,0 0-27-16,0 0-57 0,-46-40-14 16,37 51-16-16,1 26 4 15,-21 18 20-15,21 14-12 16,-9 5-4-16,9 14 36 16,8 4-27-16,0 12 7 15,0 8-5-15,0-3-19 16,16 4 16-16,1-11-16 15,12-8 0-15,-4-10-1 16,4-4 6-16,-4-12-10 16,0-10 0-16,-4-10-59 15,4-13-72-15,-17-11-97 16,13-6-221-16</inkml:trace>
  <inkml:trace contextRef="#ctx0" brushRef="#br0" timeOffset="4">14953 3992 458 0,'0'0'130'16,"0"0"-11"-16,0 0-6 16,0 0-41-16,0 0 3 0,0 0-46 15,-54-138-7 1,54 132-5-16,0 6-15 0,13 0-4 16,12 0 0-16,12 13 0 15,-4 16-1-15,-12 0 3 16,-4 1 0-16,-9-3-3 15,0-1 3-15,1-4-3 16,-9-4-4-16,0-5-1 16,0-5 3-16,0-6-4 15,0-2 9-15,0 0-3 16,0 0 7-16,0 0 4 16,12 0 6-16,-3-23-13 15,-1-6 14-15,0-3-14 0,17-6 8 16,-4 2 6-16,-5-2-12 15,14 9 4-15,-22 7-7 16,0 4 3-16,0 13 8 16,-8 4-6-16,0 1-4 15,9 0-2-15,12 0-27 16,-5 20 28-16,9 9-1 16,4 3 8-16,-4-3-14 15,-4 3 7-15,-4-2-15 16,-9 0-8-16,0-2-42 15,-8-3-75-15,0-3-120 16</inkml:trace>
  <inkml:trace contextRef="#ctx0" brushRef="#br0" timeOffset="5">15007 4221 36 0,'0'0'411'0,"0"0"-278"16,0 0-19-16,0 0-5 15,0 0-64-15,0 0-18 16,29-5 17-16,17-9-39 16,4 4 16-16,17 0-13 15,-13 1-5-15,-13 4 2 0,13 2-5 16,-16 3-1-16,-14 0-3 15,6 0-62-15,-22 5-127 16,-8 14-90-16</inkml:trace>
  <inkml:trace contextRef="#ctx0" brushRef="#br0" timeOffset="6">15115 4400 401 0,'0'0'152'0,"0"0"-60"0,0 0 3 15,0 0-47-15,0 0-27 16,0 0-3-16,92-15-17 16,-76 20 4-16,-7 11 8 15,-1 6-12-15,-8-1 3 16,0 5 8-16,0 0-11 15,0 1 17-15,0-6-10 16,0-5-7-16,-8-2 5 16,8-7-5-16,0-2-1 15,0 0 0-15,0-2 7 16,8-3-7-16,21 0 0 16,17 0 0-16,8-4-2 0,17-26-17 15,8-6-110 1,4-5-95-16,-13-4-283 0</inkml:trace>
  <inkml:trace contextRef="#ctx0" brushRef="#br0" timeOffset="7">15510 3368 416 0,'0'0'156'16,"0"0"-21"-16,0 0-7 15,0 0-26-15,0 0-60 16,0 0-17-16,-37-32-24 15,74 35 6-15,9 23 42 16,0 9-23-16,8 15 12 16,8 19 2-16,0 23-29 15,9 22 38-15,-9 24-12 16,-16 22-16-16,-21 13 12 0,-25 11-31 16,0 6 1-16,-33 1-3 15,-42-1-7-15,-4-10-132 16,-29-10-284-16</inkml:trace>
  <inkml:trace contextRef="#ctx0" brushRef="#br0" timeOffset="8">16504 4033 472 0,'0'0'163'16,"0"0"-29"-16,0 0-34 0,0 0-5 16,0 0-30-16,0 0-14 15,0 0 6-15,8-6-33 16,37-4-13-16,26-3 32 15,12 0-25-15,-4 2 7 16,-4 3-22-16,-25 0 0 16,-5 2-3-16,-16 4 0 15,-20-1-13-15,-9 3-58 16,0 0-185-16,0 0-92 16</inkml:trace>
  <inkml:trace contextRef="#ctx0" brushRef="#br0" timeOffset="9">16773 3883 392 0,'0'0'183'0,"0"0"-19"0,0 0-32 16,0 0-30-16,0 0 4 15,0 0-51-15,-16-25-38 16,16 25-17-16,0 0-2 15,0 13 2-15,0 15 15 16,0 10-2-16,0 5 5 16,0 0-15-16,8 1-2 15,0 0-1-15,9-6-11 0,-8-1-41 16,3-4-124-16,5-7-110 16,-1-5-303-16</inkml:trace>
  <inkml:trace contextRef="#ctx0" brushRef="#br0" timeOffset="10">17401 4030 267 0,'0'0'302'0,"0"0"-155"0,0 0 1 15,0 0-29-15,0 0 3 16,0 0-23-16,0 0-18 16,0-26-16-16,0 26-30 15,0 0 2-15,0 0-18 16,0 0-15-16,0 0-8 15,0 2 3-15,17 22 1 16,4 8-4-16,3 0 14 16,2-6-10-16,3-3 0 0,-13-1 1 15,13-11-6-15,-21-4 5 16,0-4 0-16,1-3-5 16,-9 0 16-16,0 0-11 15,0 0 9-15,9 0-8 16,-1-8 17-16,4-16-10 15,-3 1 0-15,-1-9 20 16,0 0-24-16,8-8 10 16,-3-4-13-16,3-10 5 15,2-4-8-15,19-4 2 16,-4 5 0-16,5 5-1 16,-1 6 4-16,-4 14-3 15,-4 5 0-15,-4 12 0 16,-4 7-9-16,-5 6 9 0,1 2-5 15,0 0 1-15,12 0-9 16,-13 0 11-16,5 7-5 16,-13 7-10-16,0-1 10 15,-8-6-8-15,0 2 6 16,0-7 5-16,0-2-5 16,0 0 9-16,0 0 1 15,0 0 4-15,0 0 5 16,0 0-10-16,0 0 0 15,-8-8 3-15,-13-1 3 16,13 5-6-16,-8-2 0 16,0 4 2-16,-5 2-9 15,3 0 5-15,-6 0 2 0,-5 12-8 16,-8 14 6-16,11 0 2 16,2 0 0-16,-14 6 7 15,9 0-13-15,4 5 6 16,17 3 0-16,0-1-6 15,8 1 5-15,0-6 0 16,32-2-17-16,15-6-15 16,14-6 28-16,2-8-8 15,-9-6 13-15,8-6-3 16,-15 0 8-16,-2 0-5 16,-12 0 0-16,-3-3 8 15,-22-10-17-15,-8-6-5 16,0 1-152-16,0-6-83 15,-18-3-196-15</inkml:trace>
  <inkml:trace contextRef="#ctx0" brushRef="#br0" timeOffset="11">18477 2966 581 0,'0'0'239'0,"0"0"-139"16,0 0 24-16,0 0-32 15,0 0-52-15,0 0-12 16,0 0-28-16,42 18 26 15,-29 8 33-15,-13 6-50 16,0 3 9-16,0 5-18 16,0 7 0-16,0 4-2 15,0 5 1-15,0 4-32 16,0 1-129-16,-13-3-169 16</inkml:trace>
  <inkml:trace contextRef="#ctx0" brushRef="#br0" timeOffset="12">18743 3983 501 0,'0'0'163'15,"0"0"-16"1,0 0-37-16,0 0-5 0,0 0-44 16,0 0-1-16,21-107-3 15,-5 89-30-15,2 2 3 16,-10 2-8-16,13 7-19 15,-13-1 10-15,16 4-13 16,-3 4 0-16,13 0-5 16,-5 0 5-16,-13 12 0 15,10 12 0-15,-15 7-3 16,-2 6-5-16,-9 3 7 16,0 0 0-16,0-3-3 15,0-3-5-15,-20-7 9 16,11-7-6-16,0-11-8 15,9-4 11-15,0-5-5 0,0 0 8 16,0 0 21-16,0-10-12 16,0-18-6-16,18-5 5 15,11-4-6-15,-5-3 21 16,13-2-14-16,1 2-7 16,3 3 3-16,-3 6 3 15,0 7-8-15,-6 5 0 16,-2 9 3-16,-13 10-11 15,12 0 5-15,-13 7 0 16,0 30-2-16,-7 8-3 16,-9 5 7-16,0 3-1 15,0-2-14-15,9-1-3 0,3-10-5 16,5-5-22-16,7-14-52 16,14-8-96-16,8-7-94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49:51.6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23922 14760 24 0,'0'0'523'15,"0"0"-421"-15,0 0 7 16,0 0-2-16,0 0-22 15,0 0-44-15,-27-19-19 0,27 15-4 16,9-2-7 0,32-3-1-16,28 2 11 0,9-6-11 15,9 7 7-15,4-3-16 16,-22 6 1-16,0 1-2 16,-19 2-2-16,-23 0 1 15,-17 0-89-15,-10 0-149 16,0 0-38-16</inkml:trace>
  <inkml:trace contextRef="#ctx0" brushRef="#br0" timeOffset="248">24101 14559 426 0,'0'0'140'0,"0"0"10"16,0 0-10-1,0 0-43-15,0 0-53 0,0 0-39 16,-18-20 1-16,18 49-2 16,0 15 25-16,9 2 18 15,0 4-26-15,-9 8-8 16,9 3 3-16,0 4-15 16,-9-1 7-16,14-6-8 15,-5-5-1-15,9-7-31 16,1-8-231-16,13-5-393 15</inkml:trace>
  <inkml:trace contextRef="#ctx0" brushRef="#br0" timeOffset="2235">27635 14614 628 0,'0'0'152'0,"0"0"-29"15,0 0 8-15,0 0-45 16,0 0-6-16,0 0-38 15,-42-87-1-15,42 75-6 16,0 0-34-16,23 4 5 16,5 0-6-16,4 2-4 15,4 6 4-15,6 0 0 16,-15 0-5-16,-4 14-4 16,-5 12 5-16,1 12 4 0,-10 0-3 15,-9 3 0-15,0-9 3 16,0 0 0-16,0-17 2 15,0-4-1-15,0-6-1 16,0-5 0-16,0 0 7 16,0 0 0-16,13 0 12 15,-13 0-4-15,19-18 19 16,-1-13-20-16,0-1-10 16,24-2-3-16,-1 1-1 15,-5 1 2-15,24 0-1 16,-19 12-1-16,9 6-2 15,-22 4-4-15,4 10 0 0,-5 0 2 16,5 4 4-16,-4 22-5 16,-1 12-1-16,-13 8 0 15,-5 1 5-15,0-3-2 16,10-4-4-16,-19-13 1 16,9-4-41-1,5-6-75-15,-14-5-115 0,0 1-221 16</inkml:trace>
  <inkml:trace contextRef="#ctx0" brushRef="#br0" timeOffset="696">25099 14539 575 0,'0'0'166'16,"0"0"-67"-16,0 0 21 0,0 0-52 16,0 0-39-16,0 0-15 15,9-64-14 1,23 64 0-16,5 0-2 0,-5 0-3 15,-5 6 3-15,-9 20-3 16,-4 0 5-16,-5 12 1 16,-9 3-1-16,0 3 0 15,-32 8 0-15,-27 0 1 16,13-6 9-16,-14-7-9 16,19-13 0-16,14-10-1 15,13-5 3-15,5-6-5 16,9-5 2-16,0 0 0 15,0 0 3-15,0 0-3 16,41 0-1-16,28 0 1 16,27 0 5-16,14 0-5 0,0 0-32 15,-1 0-118-15,-12 0-109 16,-6 0-351-16</inkml:trace>
  <inkml:trace contextRef="#ctx0" brushRef="#br0" timeOffset="1372">25936 14755 602 0,'0'0'132'15,"0"0"-7"-15,0 0-30 0,0 0-56 16,0 0-39-16,0 0-1 15,0 11 1-15,10 18-1 16,12-3 3-16,-3 1 3 16,-1-4-5-16,-9-11 3 15,5-3 0-15,-5-3-2 16,-9-6-1-16,9 0 17 16,-9 0 36-16,19 0 40 15,-10-27-10-15,23-5-63 16,-5-8 4-16,-4-4 3 15,5-9-11-15,13-5 2 16,-5-1-18-16,15 1 8 0,-1 8-8 16,-13 16 1-16,4 8-4 15,-9 11 3-15,-14 12-7 16,10 3 7-16,-5 0-11 16,-5 0 8-16,-9 0-4 15,-9 0-8-15,0 0 14 16,0 0-15-16,0 0 6 15,0 0 8-15,0 0-3 16,0 0 5-16,0 0 4 16,0 0-2-16,0 0 12 15,0 0-8-15,-18 0 0 16,-5-3 2-16,-5 3-5 0,19-3-4 16,-9 3 1-1,-14 0-11-15,4 12 8 16,-13 19 2-16,14 2 1 0,-5 11-5 15,23 2 4-15,9 1 0 16,0-3 1-16,0-4-5 16,27-2 4-16,14-11-12 15,10-10 2-15,-1-1 9 16,5-16 0-16,4 0 2 16,1 0 0-16,-10-7-6 15,1-14-55-15,-24 2-99 16,5-7-46-16,-23-5-108 15</inkml:trace>
  <inkml:trace contextRef="#ctx0" brushRef="#br0" timeOffset="1652">27003 13830 466 0,'0'0'235'16,"0"0"-77"-16,0 0-5 16,0 0-43-16,0 0-56 15,0 0-49-15,0-29-1 16,-9 79-4-16,0 14 14 16,9-3-13-16,0 2 7 15,0 2-7-15,0-3 1 0,0-1-2 16,0-3-2-16,0 1-87 15,0-4-201-15,27-6-376 16</inkml:trace>
  <inkml:trace contextRef="#ctx0" brushRef="#br0" timeOffset="3295">27278 14743 220 0,'0'0'195'0,"0"0"-49"16,0 0 3-16,0 0-35 15,0 0-32-15,0 0 14 0,9-12-10 16,-9 12-29-16,0 0-48 15,0 0-8-15,0 0-2 16,0 0-6-16,0 0 6 16,0 0-7-16,0 12 8 15,0-6 0-15,0 0 1 16,0-1 3-16,0-2-5 16,0 0 1-16,0-3 0 15,0 0-4-15,0 0 13 16,0 0-9-16,0 0 8 15,0 0-2-15,0 0 11 0,0 0-9 16,0 0 20 0,0-11 9-16,0-1-25 0,0 0 15 15,0 3-7-15,0 2-7 16,0 3 6-16,0 4-19 16,-19 0-4-16,10 0-6 15,-9 0 0-15,9 0 8 16,9 11 0-16,0-5-12 15,0-1 7-15,0 3-13 16,0 0 14-16,18-8 4 16,0 6 4-16,1-6 8 15,4 0-7-15,-14 0-1 0,0 0 14 16,-9 0-8-16,0 0 22 16,0 0-5-1,0-6-19-15,0 0 12 0,0 6-4 16,0-2-11-16,0-2-3 15,-18 4-11-15,8 0-2 16,-12 0 12-16,12 0-5 16,10 0 3-16,0 0 3 15,0 0-4-15,0 0 2 16,0 0-3-16,0 0 5 16,0 0-5-16,0 0 11 15,10 0-5-15,12 0-1 16,-3 0 2-16,-10 0-1 15,-9 0-1-15,0 0-48 16,0 0-111-16,-60 0-338 0</inkml:trace>
  <inkml:trace contextRef="#ctx0" brushRef="#br1" timeOffset="-143879">3763 1540 430 0,'0'0'173'0,"0"0"-82"16,0 0-23-16,0 0-41 15,0 0-20-15,0 0-7 16,117-6 1-16,-79 6-1 16,-1 3-8-16,-4-3-32 15,-4 0-51-15,-12 3-45 0,-9 2-44 16</inkml:trace>
  <inkml:trace contextRef="#ctx0" brushRef="#br1" timeOffset="-143715">3676 1770 135 0,'0'0'176'16,"0"0"-80"-16,0 0-5 15,0 0-54-15,0 0-21 16,242-19-16-16,-172 14-33 0,-8 0-376 16</inkml:trace>
  <inkml:trace contextRef="#ctx0" brushRef="#br1" timeOffset="-145457">1956 1364 362 0,'0'0'113'0,"0"0"-29"15,0 0 16-15,0 0-22 16,0 0-21-16,0 0 18 15,0 0-28-15,0 0-3 16,0 0-14-16,0 0 5 0,0 0 11 16,0 0-36-1,8 0-6-15,18 0 2 0,19-5 10 16,18-5-7-16,-2-4-9 16,23 4 4-16,-13 0-6 15,-10-2 5-15,-14 5-5 16,-31 2 2-16,-8 2-52 15,-8 3-43-15,0 0-49 16,-16 0-13-16,-21 0 12 16,-5 3-118-16</inkml:trace>
  <inkml:trace contextRef="#ctx0" brushRef="#br1" timeOffset="-145253">2118 1341 75 0,'0'0'170'0,"0"0"-43"15,0 0-36-15,0 0-29 16,0 0-33-16,0 0-25 16,0 77 60-16,-12-30 71 15,4 4-94-15,8 2 21 16,0 0-30-16,0 0-24 16,0-6 0-16,0-10-4 15,0-2-8-15,0-11-18 16,0-8-115-16,0-1-235 15</inkml:trace>
  <inkml:trace contextRef="#ctx0" brushRef="#br1" timeOffset="-144914">2630 1237 495 0,'0'0'151'0,"0"0"-8"16,0 0-48-16,0 0-36 16,0 0-59-16,0 0 0 0,-39 38 2 15,23 17 7 1,-5 9 19-16,-3 5-8 0,6 5-12 15,-1 2 12-15,19 0-17 16,-10-6 1-16,10-6-4 16,0-6 2-16,0-10-8 15,18-12-19-15,11-8-82 16,-5-13-97-16,5-7-83 16</inkml:trace>
  <inkml:trace contextRef="#ctx0" brushRef="#br1" timeOffset="-144466">2670 1719 296 0,'0'0'79'0,"0"0"66"16,0 0-43-16,0 0-46 15,0 0 8-15,0 0-30 16,55-81-26-16,-18 81-5 15,-11 8-1-15,11 16-3 16,-21 5 1-16,5 0-13 16,-13 2 9-16,-8-2-14 15,0-5 10-15,0-2 3 16,0-7 9-16,0-7-4 16,0-5 0-16,-8-3 1 15,8 0 2-15,0 0 20 0,0-3-9 16,0-18 1-16,0-5 6 15,0-6 27-15,0-3 9 16,16 4-36-16,-7 1 4 16,8 11-13-16,-5 7-3 15,5 3-1-15,-1 7-5 16,0 0-6-16,14 2 3 16,-5 0-10-16,-4 10 9 15,3 17-14-15,-6 4 4 16,-7 2-11-16,-11-1-49 0,0-2 14 15,0-3-78 1,0-3-165-16</inkml:trace>
  <inkml:trace contextRef="#ctx0" brushRef="#br1" timeOffset="-144173">3252 1364 384 0,'0'0'144'15,"0"0"-19"-15,0 0-5 16,0 0-60-16,0 0-32 16,0 0-14-16,13-31-14 15,3 57 0-15,-7 18 30 16,20 6-8-16,-12 9 13 0,-1 10-19 15,13-2-11-15,-12 4 4 16,0-2-9-16,-17-2-1 16,0-6 1-16,0-8-13 15,0-8-19-15,-26-4-90 16,-11-8-88-16,4-4-281 16</inkml:trace>
  <inkml:trace contextRef="#ctx0" brushRef="#br1" timeOffset="-140819">10994 133 256 0,'0'0'89'0,"0"0"-8"15,0 0 14-15,0 0 1 16,0 0-72-16,0 0 43 15,-62 0 37-15,8 0-9 16,-17 0-33-16,-28 0 8 16,-9 0-22-16,-34 0-16 0,-49 0-4 15,-21 0-23-15,-33-10 5 16,-29-3-10-16,-4-1 3 16,7 2 0-1,31-2-3-15,32 4 0 0,29 1-1 16,29-1 1-16,5 2 0 15,-9 0-1-15,5 0-15 16,-22 3 13-16,0 5-12 16,-28 0 1-16,-50 0 3 15,-54 11-12-15,-55 10 18 16,-29 2 2-16,18-4 6 16,32-9-3-16,13-3 0 15,62-3 0-15,42-4 5 0,29 0 1 16,49 0-5-16,18 0-1 15,-5 0 6-15,13 0-6 16,-9 0 0-16,-8 3 0 16,0 14 6-16,-13 5-3 15,6 0 5-15,-6 1-8 16,21-2 0-16,9-4-2 16,16 0 4-16,0-5-2 15,5-1 2-15,-13-1 5 16,-17 0-8-16,-12 7 1 15,-12 1 0-15,3 4-2 16,13 1 2-16,9-2 0 0,24-2 0 16,29-6 2-1,25 0-7-15,29-8 5 0,-3 0-2 16,11 1-7-16,1-1 12 16,-8 1-3-16,-5 4 0 15,4 6 5-15,-8 0-8 16,-4 4 3-16,13 2-4 15,-5-4-4-15,4 10 7 16,9-5 1-16,-1 4-2 16,-7-4 8-16,3-1-6 15,5 2 0-15,-8-6 0 16,7 3-3-16,1-2 3 16,-4 0 0-16,-5 1-1 0,8 4 6 15,1 8-10 1,0 5 5-16,0 2 0 0,-5 10-3 15,5 6 3-15,0 8 0 16,8 6 0-16,0 8 5 16,0 11 12-16,0 12 4 15,0 3 65-15,0-2-8 16,-9-6-65-16,9-4-8 16,0 1 12-16,-8 9-10 15,8 5 19-15,-9-5-21 16,9-6-4-16,0-13 5 15,0-8-2-15,0-8-4 0,0-2 0 16,0-3 7 0,0-3-6-16,0 1-1 0,0-4 0 15,0-5-3-15,0-10 7 16,0-14-4-16,0-5 0 16,0-5 3-16,9-3-12 15,8 1 9-15,20 2 0 16,-4-3-4-16,21-1 10 15,17 3-6-15,12-5 1 16,16-2 6-16,26-2-4 16,16-6-3-16,22 0 0 15,16 0-6-15,8 0 5 16,29 0 1-16,8 0 0 16,8 0 4-16,22 0-3 15,-13 0-1-15,9 1 0 0,-2 5 1 16,15-3 5-16,32-3-6 15,0 0 0-15,20 0 2 16,-3 0-5-16,-17 0 3 16,-8-14 0-16,-9 1-6 15,-7 1 14-15,-31 6-8 16,2 1 0-16,-10-4 4 16,-8 4-1-16,26 0-3 15,20-3 0-15,25 3-2 16,1-6 4-16,2 0-2 15,-24-2 0-15,-11 2 2 16,-31 1-6-16,-16 4 4 0,-21 2 0 16,-8-2-3-1,-8 2 8-15,-17-2-5 0,-8 0 0 16,0-2 3-16,-5 3-3 16,5 1 0-16,-29-3 0 15,-9 3-6-15,-45-5 12 16,-9 1-6-16,-25 0 0 15,-8 3 2-15,-3 0-7 16,-18 0 5-16,8-3 0 16,5-3 9-16,-13-2-2 15,9-5-5-15,-8-4 1 16,11-4-1-16,-20-6 14 16,9 0-13-16,-1-2 3 15,0-4 6-15,-8-2-9 16,0-7 6-16,0-9-5 0,0-7-2 15,0-9 8-15,0-7-10 16,-8-14 11-16,-9-2-1 16,9 0-4-16,-4 5 5 15,12 8-7-15,0-1-3 16,-9 2 13-16,9 1-13 16,0 1 1-16,0 1 15 15,0 2-14-15,0-2 6 16,-8 3-9-16,-1-5 5 15,1 1 0-15,0 3-5 0,-5 3 0 16,-3 8-1 0,8 6 10-16,-9 1-9 0,8 5 0 15,9 2 3-15,-12 3 4 16,4 6-4-16,-1 0-3 16,9 4 2-16,0 2 10 15,0 4-12-15,-8 0 0 16,8 2 1-16,0 4-6 15,0 3 6-15,0-1-1 16,0 2 2-16,0 6 5 16,0-4-8-16,0-2 1 15,0-2 0-15,0 5-5 16,0-1 7-16,0 4-2 16,0-1 0-16,0 5 8 15,0 0-11-15,-8 5 3 0,8 0 0 16,-8 1-5-16,-5 4 7 15,5-1-2-15,-46 3 0 16,-63 0-19-16,-94 8 6 16,-97 13-149-16,-95-21-305 15</inkml:trace>
  <inkml:trace contextRef="#ctx0" brushRef="#br0" timeOffset="-66580">11847 1253 417 0,'0'0'242'15,"0"0"-123"-15,0 0-1 16,0 0 1-16,0 0-55 16,0 0-12-16,0 0-13 15,-9-6-31-15,18 6 16 16,28 0-23-16,31 0 3 16,24 0 26-16,4 0-8 0,5 0 5 15,-14 0-7-15,-5-6-5 16,-13-5 15-16,-42 2-19 15,5-3-1-15,-23 0 16 16,-9 1-22-16,0-10 11 16,0-2-14-16,-41 3 5 15,-9-4-8-15,-10 2 2 16,5-2 0-16,5 3-1 16,0 2 5-16,9 3-4 15,4 6 0-15,14 6 1 16,14 4-6-16,9 0 5 15,0 0-4-15,0 0 3 16,0 6-14-16,41 20 15 0,28 12 0 16,31 0 4-16,-13 0 0 15,14-3-4-15,-14-1 0 16,-18 2-5-16,-19-4 7 16,-22-3-2-16,-6-3 0 15,-12 0 2-15,-10-2-7 16,0-1 5-16,-51 0-14 15,-17-2-16-15,-24-3-157 16,23-4-107-16,24 0-272 16</inkml:trace>
  <inkml:trace contextRef="#ctx0" brushRef="#br0" timeOffset="-65883">13532 1060 703 0,'0'0'275'0,"0"0"-125"15,0 0 12-15,0 0-34 16,0 0-75-16,0 0-17 16,0-1-27-16,0 34-1 15,-28 20 5-15,-4 9-6 16,5-2 4-16,-1-1-2 15,-13-3-4-15,23-7-5 0,-14-8 0 16,13-13 4 0,19-9-5-16,-9-17 4 0,9-2-3 15,0 0 11-15,0 0-11 16,0-26 15-16,18-23-1 16,33-21-13-16,8-12 8 15,1-8-9-15,8-11 0 16,1 10 3-16,-19 6 2 15,-13 17-2-15,4 22-3 16,-32 22 1-16,10 13-6 16,-19 11 4-16,0 0-1 15,9 2-4-15,5 36-14 16,4 21 20-16,0 19 0 16,-9 4 1-16,-9 6-2 0,0-4 1 15,14-11 0-15,-5-11-1 16,-9-18-8-16,19-12-35 15,-10-18-52-15,-9-5-32 16,0-9-12-16,0 0 19 16,0-6-6-16,-9-21-6 15,-19-1 8-15,-22-2 59 16,-10 4 48-16,1 3 6 16,-10 2 11-16,0 4-9 15,-13 1 10-15,27 6 2 16,-4 1 37-16,27 2 34 15,13 5 13-15,19 2 15 16,0 0-7-16,0 0-67 0,60 0-9 16,8 0 41-16,19 0-26 15,14 0-10-15,18-14-18 16,18-7-4-16,1-2-2 16,-10-4-6-16,-41 4-91 15,-28 0-68-15,-27-1-38 16,-22-2-47-16</inkml:trace>
  <inkml:trace contextRef="#ctx0" brushRef="#br0" timeOffset="-65402">14177 617 376 0,'0'0'146'0,"0"0"-18"16,0 0 32-16,-288-172-24 15,210 143-27-15,0 9 6 16,5 7-30-16,4 11-31 15,10 2-12-15,-1 0-27 16,-9 35 1-16,1 21-7 16,-10 22-9-16,0 18 15 15,0 16-11-15,5 7-4 16,18 3 13-16,14 7-7 16,32-4-3-16,9 0-2 15,9-8 4-15,50-9-3 16,19-15-2-16,0-17 0 15,23-24-1-15,9-19 4 0,4-21-3 16,28-12 5 0,23-15-4-16,13-41 15 0,1-17-8 15,-24-14 41-15,-36-10 4 16,-9-7-21-16,-32-10 7 16,-9-8-6-16,-28-7-8 15,-41-2 7-15,0-3-18 16,-60 8-9-16,-40 16 7 15,-38 13-9-15,-8 21 0 16,-14 21-3-16,22 20 8 16,10 20-17-16,32 15 8 15,5 0-14-15,22 38-18 0,9 18-50 16,10 17-31-16,23 11-47 16,17 4-108-16,1 5-206 15</inkml:trace>
  <inkml:trace contextRef="#ctx0" brushRef="#br0" timeOffset="-96129">12268 4870 519 0,'0'0'159'16,"0"0"14"-16,0 0-23 15,0 0-42-15,0 0-18 16,0 0-50-16,0-53-37 16,0 56 5-16,14 28-6 15,-5 11 13-15,0 5 0 16,10 2-15-16,3 4 10 16,-12 7-10-16,8 8-6 15,0 2-33-15,-9 3-239 0,5-3-409 16</inkml:trace>
  <inkml:trace contextRef="#ctx0" brushRef="#br0" timeOffset="-94760">12538 6862 53 0,'0'0'590'0,"0"0"-464"16,0 0 20-16,0 0-48 16,0 0-53-16,0 0-1 15,206-41-13-15,-137 50 26 16,-10 11-18-16,-8 7-20 16,-15 1 10-16,-4 10-17 15,-22 4 6-15,-10 10 4 16,0 3-13-16,-42 1 18 15,-3-7-13-15,3-5-6 0,10-12 12 16,14-11-17-16,18-7 8 16,0-2-9-1,0-6 5-15,32-3 2 0,28-3 3 16,27 0 13-16,32-21-1 16,0-14-23-16,0 3-2 15,-23 6-18-15,-18 8-141 16,-19 7-246-16</inkml:trace>
  <inkml:trace contextRef="#ctx0" brushRef="#br0" timeOffset="-96462">11293 6034 688 0,'0'0'115'16,"0"0"-20"-16,0 0 1 15,0 0-55-15,0 0-37 16,0 0 30-16,41 84 13 16,-13-40-30-16,-10-3 9 15,14 3-14-15,9-10-12 16,-22-7 10-16,8-10-9 16,-4-14-1-16,-14 0 6 15,0-3 0-15,1 0 3 0,8-3 56 16,5-23-18-16,-5-10-7 15,10-7-13-15,4-12-10 16,-14-3-1-16,5-7-13 16,-14-5 4-16,18-3-7 15,-17-3 4-15,12 0-8 16,6 9 4-16,-19 21 0 16,14 14 0-16,-14 20 5 15,-9 9-7-15,18 3 2 16,1 0-19-16,-6 0 17 15,15 15-13-15,-19 8 1 16,9 0 7-16,-18-2-18 0,14-6-2 16,-14-7 3-16,0-8 8 15,9 0 12-15,-9 0 3 16,0 0 1-16,0 0 15 16,0 0-14-16,0-2 7 15,0-16-8-15,-23 4 4 16,5 2-7-16,0 0 3 15,-1 6 0-15,-3 6-2 16,-6 0-10-16,-4 0 12 16,5 20-3-16,-5 12 2 15,13 6-4-15,1 3 5 16,9 6 0-16,9-3 0 0,0 2 3 16,0-5-4-16,9-2 1 15,28-8 0 1,22-4-2-16,-9-7 2 0,1-8-1 15,17-12-50-15,-8 0-75 16,-1 0-26-16,1-15-51 16,9-20-83-16</inkml:trace>
  <inkml:trace contextRef="#ctx0" brushRef="#br0" timeOffset="-95440">12873 5750 450 0,'0'0'246'15,"0"0"-106"-15,0 0 6 16,0 0-28-16,0 0-29 0,0 0-19 16,-68-99-32-16,68 91-2 15,0 4-18-15,9 4-14 16,9 0-3-16,14 0-1 15,5 12-1-15,4 18-6 16,-9 5 1-16,-4 9 6 16,-10 2 0-16,-9-1 0 15,-9-5 1-15,14-6-1 16,-14-8 0-16,0-9-5 16,0-10 9-16,0-3-4 15,0-4 5-15,0 0-4 16,0 0 21-16,0-16-17 15,0-7-3-15,0-6 17 16,0-5-19-16,27-11 16 16,5-5-9-16,14-2-3 0,-5 3 6 15,0 7-10-15,-22 14 1 16,-1 10 4-16,-9 12-2 16,5 6-6-16,4 0 1 15,1 18-11-15,13 20 8 16,-14 8 4-16,9 7 1 15,-13 2-3-15,4-1 1 16,-18-6-2-16,10-1-11 16,-10-6-33-16,0-3-37 15,0-6-116-15,-28-3-206 16</inkml:trace>
  <inkml:trace contextRef="#ctx0" brushRef="#br0" timeOffset="-95102">11618 6488 606 0,'0'0'124'16,"0"0"-27"-16,0 0 40 15,0 0-37-15,0 0-49 16,0 0-13-16,298 0 65 0,-60 0-29 16,27 0-33-16,1-2-11 15,-37-13-8-15,-23 0-20 16,-19 1 11-16,-49 6-12 16,-10 4 4-16,-28 4-5 15,-31 0 0-15,-23 0-4 16,-14 18-5-16,-32 5-92 15,0 3-112-15,-50 6-148 16</inkml:trace>
  <inkml:trace contextRef="#ctx0" brushRef="#br2" timeOffset="-113927">2994 4202 325 0,'0'0'320'0,"0"0"-188"16,0 0 48-16,0 0-32 0,0 0-41 15,0 0-39-15,0 0-47 16,0-41 8-16,0 21-8 16,10-1-6-16,-1-2 4 15,14 5-14-15,4-3-3 16,5 4 2-16,-4 3-4 15,4 2 3-15,-14 10-3 16,0 2-13-16,5 0 12 16,-5 14-9-16,1 17 5 15,-10 8 0-15,0 8 0 16,5-1 1-16,-5-5 2 16,-9-9-6-16,0-6 6 15,0-11-11-15,0-6 2 0,0-9 5 16,0 0 6-16,0 0 1 15,0 0 7-15,9 0-2 16,0 0 13-16,0-24-16 16,1-11-2-16,22-3-2 15,4-8 1-15,5-4 0 16,10 7 0-16,-1 7 0 16,-22 16-2-16,-10 14-3 15,5 6-5-15,-5 0 4 16,14 15-7-16,-4 20 12 15,-10 5-2-15,5 7-1 16,-14 3 2-16,0-6-13 0,-9-7-7 16,0-1-24-1,9-10-50-15,-9 0-38 0,9-6-101 16,-9-5-62-16</inkml:trace>
  <inkml:trace contextRef="#ctx0" brushRef="#br2" timeOffset="-113396">3983 4237 389 0,'0'0'232'16,"0"0"-119"-16,0 0 27 0,0 0-33 15,0 0-58 1,0 0-26-16,-23-15-23 0,46 15 0 15,23 0 7-15,13 0-5 16,10 0 5-16,4 0 3 16,-18 0-9-16,-4 0 2 15,-10 0-3-15,-14 0 0 16,-4 0 5-16,-14 0 0 16,-9 0-1-16,0 0 14 15,0 0 19-15,0-6 33 16,0-8-46-16,0-3-10 15,-18-1 9-15,-23 0-23 0,-10 0 4 16,1 4-3 0,4 2 0-16,14 1 7 0,14 5-8 15,9 4 0-15,9-1 16 16,0 3-15-16,0 0 6 16,0 0-7-16,0 0-7 15,0 0 5-15,18 3-11 16,23 20 13-16,-4 3 5 15,-5 0-5-15,5 0 0 16,-5 1-1-16,4-4 4 16,-13 3-3-16,-14-6 0 15,-9 1 0-15,0-1-2 16,0-2 0-16,0 3-7 16,-32-2-76-16,5 2-130 15,-14-1-154-15</inkml:trace>
  <inkml:trace contextRef="#ctx0" brushRef="#br2" timeOffset="-112891">4812 4237 659 0,'0'0'174'16,"0"0"-16"-16,0 0-33 0,0 0-20 15,0 0-41 1,0 0-40-16,59-125 6 0,-50 110-15 16,0 6-7-16,1 7-4 15,8-1-3-15,5 3-2 16,-5 0-4-16,23 0 5 16,-13 20-4-16,-10 6-2 15,5 6 4-15,-23 0 1 16,0-3-6-16,0-3 7 15,0-8 0-15,0-1 0 16,0-8-1-16,0-6 1 16,0-3 0-16,0 0 7 15,0 0-4-15,0 0 9 16,9 0 5-16,9-23-5 16,5-12 4-16,14-6-7 0,4-9-3 15,9 4-2 1,-4 2 1-16,-5 12-5 0,-13 15 0 15,-14 11 0-15,4 6-2 16,-9 0-8-16,9 12 2 16,-4 20 7-16,-5 6-7 15,0 2 8-15,1 4 0 16,-10-7-6-16,0 1-12 16,0-5-42-16,0-1-69 15,0-6-82-15,0 0-150 16</inkml:trace>
  <inkml:trace contextRef="#ctx0" brushRef="#br2" timeOffset="-112653">4949 4467 508 0,'0'0'198'0,"0"0"-123"16,0 0 76-16,0 0-18 15,0 0-86-15,0 0-40 16,128-29 14-16,0 14 27 16,-9 2-23-16,0-2-7 15,-23 5-18-15,-27 7-1 16,-19 3-5-16,-31 0-119 0,-19 0-165 16,0 15-132-1</inkml:trace>
  <inkml:trace contextRef="#ctx0" brushRef="#br2" timeOffset="-112353">5265 4604 528 0,'0'0'150'16,"0"0"-3"-16,0 0-35 15,0 0-64-15,0 0 7 16,0 0-6-16,155-29-6 15,-113 29-17-15,-1 12-6 16,-23 20-3-16,-9 12 15 0,-9 12-5 16,0 7 5-16,-27 11 2 15,-33-6 1-15,10-3-18 16,0-18 0-16,31-12 3 16,19-12-18-16,0-11 3 15,0-3-4-15,19-9-1 16,40 0 12-16,19-18-12 15,23-28 0-15,8-7-208 16,6 1-751-16</inkml:trace>
  <inkml:trace contextRef="#ctx0" brushRef="#br0" timeOffset="-105286">674 5862 449 0,'0'0'104'15,"0"0"-36"-15,0 0 5 16,0 0-15-16,0 0 17 15,288-21-45-15,-187 6 20 0,4 3-8 16,-23 2-31 0,-27 3-1-16,-14 4-10 0,-22 3 3 15,-5 0-7-15,-14 0-79 16,0 0-157-16,-42 0-124 16</inkml:trace>
  <inkml:trace contextRef="#ctx0" brushRef="#br0" timeOffset="-105085">1108 5814 466 0,'0'0'156'15,"0"0"-17"-15,0 0-44 16,0 0-40-16,0 0-37 16,0 0-15-16,0 68 55 15,0-25-10-15,0 0-31 16,0 8 12-16,0 2-27 15,0-1 6-15,0 4-6 0,0-1-2 16,0-3-5-16,0-5-126 16,0-9-202-16</inkml:trace>
  <inkml:trace contextRef="#ctx0" brushRef="#br0" timeOffset="-104770">1859 5643 492 0,'0'0'167'0,"0"0"-9"0,0 0 3 16,0 0-52-16,0 0 0 16,0 0-33-16,-9-90-51 15,0 104-25-15,-9 45 4 16,-5 28-4-16,-5 14 20 15,-4 14-14-15,5 7 16 16,-5 9-7-16,-5 7-11 16,5 2 7-16,5 3-10 15,17 0-1-15,10-6 3 16,0-9 3-16,0-21-12 16,0-22-11-16,19-27-107 15,8-25-150-15,14-17-188 16</inkml:trace>
  <inkml:trace contextRef="#ctx0" brushRef="#br0" timeOffset="-104271">2193 6223 420 0,'0'0'112'15,"0"0"23"-15,0 0-31 0,0 0-22 16,0 0-23 0,0 0-38-16,32-87-11 0,-13 87-4 15,4 0-4-15,4 0-2 16,0 23 0-16,6 9 0 16,-24 12 0-16,-9 8 6 15,0 0-6-15,0-1 0 16,-9-5 5-16,-10-8-4 15,-4-12 0-15,5-9-1 16,9-7 7-16,9-10-3 16,0 0 3-16,0 0 15 15,0-24-11-15,9-13-7 16,9-10-3-16,24 0 8 16,-15-5 17-16,14-2-8 15,-9 2-2-15,5 9-1 0,-5 14-8 16,-14 14-2-16,1 12-5 15,-10 3 0-15,14 0-4 16,4 14-10-16,-9 23 13 16,5-1-2-16,-14 11-1 15,1-6 2-15,-10 3 2 16,9-6-4-16,-9-7-49 16,9-1-108-16,-9-10-120 15</inkml:trace>
  <inkml:trace contextRef="#ctx0" brushRef="#br0" timeOffset="-104042">2125 6625 414 0,'0'0'135'0,"0"0"-6"15,0 0-11-15,0 0-35 16,0 0-40-16,0 0-34 15,50 0-4-15,42 0 8 16,4 0-1-16,23 0-5 16,-19 0-5-16,-22 0-2 15,-41 0-4-15,-14 0-107 16,-23 19-182-16</inkml:trace>
  <inkml:trace contextRef="#ctx0" brushRef="#br0" timeOffset="-103705">2422 6839 185 0,'0'0'388'0,"0"0"-235"16,0 0-34-16,0 0-45 16,0 0-53-16,0 0-8 15,69-47 7-15,-51 47-16 16,14 0 3-16,-13 0 3 15,3 12-9-15,-3 14 11 16,-19 3 0-16,0 7-2 16,0 9 11-16,-9 5-15 0,-33 2 0 15,1-4-1-15,5-8 0 16,17-12-4-16,-4-6-1 16,14-13 0-16,9-7-1 15,0-2 1-15,0 0 0 16,0 0 0-16,41 0 1 15,5 0 19-15,27-20-14 16,5-21-5-16,0-11-2 16,9-13-187-16,5 1-417 15</inkml:trace>
  <inkml:trace contextRef="#ctx0" brushRef="#br0" timeOffset="-103307">3054 5678 618 0,'0'0'162'0,"0"0"-18"15,0 0-4-15,0 0-38 16,0 0-36-16,0 0 0 0,-18-123-26 15,18 123-30 1,0 0-4-16,0 0-6 0,27 15-7 16,23 33 3-16,10 27 8 15,-10 10 0-15,10 14 3 16,-24 11-5-16,24 9 4 16,-19 13-4-16,-4 2-2 15,-14 0 1-15,-5-3 3 16,-9-2-4-16,-9 4 0 15,0-1 1-15,-27-5-6 16,-15-12 5-16,-8-22-1 16,-9-14-5-16,-1-17-47 15,5-12-75-15,-4-16-165 16,-1-14-489-16</inkml:trace>
  <inkml:trace contextRef="#ctx0" brushRef="#br0" timeOffset="-102967">3864 6305 613 0,'0'0'118'0,"0"0"-1"16,0 0-16-16,0 0-40 15,0 0-42-15,0 0-7 16,28-24-7-16,13 17 6 16,18-3-8-16,10 4-2 15,9 1 0-15,13-1-1 16,5 0 0-16,-18 3-4 15,-9 0-22-15,-28 3-114 16,-23 0-68-16,-18 0-140 16</inkml:trace>
  <inkml:trace contextRef="#ctx0" brushRef="#br0" timeOffset="-102768">3951 6500 345 0,'0'0'114'0,"0"0"44"0,0 0-57 16,0 0-64-16,0 0-17 16,0 0 8-16,60 59 7 15,-1-59 6-15,28 0-24 16,14 0 4-16,-1-18-11 16,-3-2-10-16,-6 2 0 15,-22 3-186-15,-42 10-517 16</inkml:trace>
  <inkml:trace contextRef="#ctx0" brushRef="#br0" timeOffset="-101865">5471 6168 460 0,'0'0'193'0,"0"0"-48"16,0 0 0-16,0 0-8 0,0 0-26 16,0 0-18-1,-37-111-44-15,37 95-6 0,0 3-22 16,18 0-20-16,10 5 9 15,13 6-10-15,-13 2 0 16,13 0-1-16,-9 0 6 16,4 18-7-16,-17 4 2 15,4 7-2-15,-14 7-6 16,-9 4 8-16,0 7 0 16,-9-1-3-16,-42 7 9 15,-8-3-6-15,-19-1 0 16,18-8 0-16,10-15 2 15,32-8-2-15,9-10 0 16,9-4 0-16,0-4 5 0,0 0-7 16,0 0 2-16,18 0 0 15,23 2 6-15,5 4-5 16,13-6 3-16,-8 0-3 16,-1 0 6-16,10 0-7 15,-10 0 0-15,-23 0-7 16,-8 0-39-16,-19 0-167 15,0 0-171-15</inkml:trace>
  <inkml:trace contextRef="#ctx0" brushRef="#br0" timeOffset="-101341">6112 5931 208 0,'0'0'333'0,"0"0"-181"15,0 0 2-15,0 0-37 16,0 0-8-16,0 0-31 15,-129-20-32-15,129 20 9 16,0 0-38-16,23 0-1 16,37 0 8-16,18-6-17 15,9-3 17-15,4 1-1 16,5 2-20-16,-18-3 12 16,14 3-15-16,-33 1 0 15,-22-1 2-15,-14 6-1 16,-23 0-2-16,0 0-28 0,-14 0-103 15,-32 0-26-15,-13 13-105 16,-1 3-194-16</inkml:trace>
  <inkml:trace contextRef="#ctx0" brushRef="#br0" timeOffset="-101112">6112 5931 436 0,'228'-26'200'16,"-228"23"-32"-16,0 3-36 15,0 0-16-15,0 0-56 16,0 0-22-16,0 0-2 0,0 18-32 16,10 13 89-16,-10 8-35 15,9 5-17-15,0 8 3 16,0 4-34-16,5 3 4 16,-14 1-6-16,9-1-1 15,0-1-5-15,-9-6-2 16,0-5-3-16,0-9-46 15,0-6-216-15,-18-6-446 16</inkml:trace>
  <inkml:trace contextRef="#ctx0" brushRef="#br0" timeOffset="-99955">7375 5299 483 0,'0'0'175'16,"0"0"-8"-16,0 0-39 16,0 0 5-16,0 0-55 15,0 0-5-15,-28-93-5 16,19 93-39-16,9 0 5 15,-13 16-32-15,-15 43 2 0,1 25 39 16,-5 31-26 0,13 12 5-16,-4 26-2 0,14 22-13 15,-18 20 14-15,4 24-20 16,-5 25-1-16,1 10 8 16,13 3-3-16,14-6-4 15,0-21-1-15,0-31-1 16,51-36-5-16,8-40-15 15,10-48-14-15,-1-31-53 16,24-26-64-16,-5-18-51 16,0 0-80-16,-5-18-373 15</inkml:trace>
  <inkml:trace contextRef="#ctx0" brushRef="#br0" timeOffset="-99161">8098 6203 151 0,'0'0'258'16,"0"0"-125"-16,0 0-5 0,0 0-19 15,0 0-31-15,0 0-15 16,-32-93-4-16,32 81-18 15,0-3-7-15,0 1-16 16,0 2-7-16,0 3-6 16,18 6-5-16,14 3 0 15,10 0-5-15,-6 0 1 16,6 15 1-16,-15 20 1 16,-4 6-2-16,-14 8 0 15,-9-2 2-15,0-4 2 16,0-7-2-16,0-8 9 15,0-10-7-15,0-6 0 0,0-9 1 16,0-3 7 0,0 0-2-16,0 0 10 0,0-26 18 15,0-9-34-15,0-7 16 16,18-1-6-16,10-1-7 16,4 0 15-16,-5 4-16 15,5 8 5-15,-13 7-7 16,4 12 1-16,-5 10-3 15,0 3 2-15,0 0-14 16,15 14 13-16,-15 19-9 16,14 7 10-16,-23 1-1 15,0-3 2-15,0 0-5 0,-9 2-21 16,0-1-88-16,0 4-79 16,0-1-130-16</inkml:trace>
  <inkml:trace contextRef="#ctx0" brushRef="#br0" timeOffset="-98887">7869 6663 512 0,'0'0'122'15,"0"0"31"-15,0 0-24 16,0 0-35-16,0 0-43 15,0 0-38-15,128-2 27 16,1-10-12-16,17-2 21 0,23-1-16 16,-8 0-23-16,-15 8 3 15,-18 7-13-15,-50 0 0 16,-37 0-4-16,-22 0-13 16,-19 22-87-16,0 7-76 15,-19 0-88-15,-22 6-261 16</inkml:trace>
  <inkml:trace contextRef="#ctx0" brushRef="#br0" timeOffset="-98349">8561 6839 498 0,'0'0'218'0,"0"0"-61"15,0 0-18-15,0 0-38 0,0 0-62 16,0 0-24-16,-19-3-2 15,19 34-6-15,0 11 36 16,0-4-25-16,0 0-8 16,0-7 13-16,-14 1-15 15,14-8-5-15,0-11 2 16,0 0 0-16,0-4-5 16,0 0 0-16,0-3 2 15,0-4-4-15,23 2 4 16,14-4-2-16,-5 0 7 15,-5 0-3-15,6 0-2 0,3 0-1 16,-4 0 3 0,-4-10-3-16,-5-1-1 0,4 2 0 15,-9 1 6-15,5-2-1 16,-14-3 1-16,1-6 24 16,-1-7 3-16,-9 0 3 15,0 3-8-15,0 3-8 16,0 5 9-16,0 4-14 15,0 5 10-15,0 2-8 16,0 4-15-16,0 0 4 16,0 0-6-16,0 0-9 15,-9 36 9-15,9 13 0 16,0 16 4-16,0 0-4 16,0 9 2-16,0-4-4 0,0-3 2 15,0-2 0-15,9-10-1 16,-9-8-18-1,0-10-47-15,0-7-83 0,0-10-119 16,0-8-157-16</inkml:trace>
  <inkml:trace contextRef="#ctx0" brushRef="#br0" timeOffset="-97932">9124 5158 492 0,'0'0'220'16,"0"0"-57"-16,0 0-60 16,0 0-9-16,0 0-49 15,0 0-4-15,77 90 65 16,-26-17-49-16,17 18-4 16,10 17-8-16,14 15-16 0,-5 14 11 15,-19 8-31-15,1 10 12 16,-28 8-16-16,-22 4-5 15,-19 8 7 1,0 8-6-16,-28 2-1 0,-41-6 0 16,-13-12-29-16,-5-21-32 15,-23-14-67-15,-9-25-146 16,0-13-287-16</inkml:trace>
  <inkml:trace contextRef="#ctx0" brushRef="#br0" timeOffset="-97449">10149 6104 636 0,'0'0'111'0,"0"0"-4"16,0 0-3-16,0 0-38 15,0 0-19-15,0 0-28 16,-28 0 4-16,74 0-8 16,23 0 1-16,32 0 45 15,-5-6-28-15,14-3-8 16,-19-3-8-16,-13-2-16 15,-19 2 4-15,-31 0-5 16,-19 4-13-16,-9 2-71 0,-9 4-156 16,-51-2-103-16</inkml:trace>
  <inkml:trace contextRef="#ctx0" brushRef="#br0" timeOffset="-97218">10355 5869 382 0,'0'0'208'0,"0"0"-53"0,0 0 1 16,0 0-42-16,0 0-43 15,0 0-45-15,23-22-6 16,4 28 0-16,24 23 11 16,-15 6 17-16,-4 11-23 0,-4 10-1 15,-5 8 1-15,-5 6-23 16,-9-3 1-16,0 4-3 15,-9-8-3-15,0-7-39 16,0-10-199-16,0-8-301 16</inkml:trace>
  <inkml:trace contextRef="#ctx0" brushRef="#br0" timeOffset="-87392">5059 3622 476 0,'0'0'177'0,"0"0"-46"16,0 0-25-16,0 0-2 15,0 0-36-15,0 0-26 16,0 0-6-16,-247-85-20 15,164 73 17-15,-4 1-16 16,-23-1-2-16,-4 0-4 16,-28 3-6-16,-23 7-3 15,-45 2-1-15,-24 0 5 16,-4 0-10-16,32 2 4 0,46 13 0 16,50-6-4-16,64-3 3 15,14-1 1-15,23-2 0 16,9 0 3-16,-9 0-8 15,0 3 5-15,0-3 0 16,-5 3-2-16,14-4 0 16,0 8 0-16,-9 8 1 15,-9 8 0-15,-1 17-4 16,-4 7 5-16,-4 10 0 16,18 8-1-16,0 1 5 15,-5 4-4-15,14 7 0 16,0 1 3-16,0 7-1 15,0-1 0-15,0 0-1 16,0 7 10-16,0 8-8 16,0-3 4-16,0 0-5 0,0-5 3 15,0-12 1-15,0-9-5 16,0-12 0-16,0-9 0 16,14-8 6-16,-5-9-7 15,0-4 0-15,0 2 3 16,0-7-4-16,-9 4 1 15,9-7 0-15,5-3-2 16,4-5 5-16,-8-1-4 16,17-2 1-16,5-3 0 15,-4 3 2-15,13 0 0 16,0-2-2-16,5-1 4 0,13 4 1 16,24-5-5-16,-6 4 0 15,20-4 2 1,31 1-3-16,23 0 1 0,-5-3 0 15,14-6-3-15,5 0 5 16,5 0-2-16,-1 0 0 16,-4 0 1-16,4-6-2 15,-4-3 1-15,-5 0 0 16,-13 3 0-16,-10 4 3 16,-9 2 0-16,-9-4-3 15,-9 4 1-15,-23-3-2 16,4 1 1-16,-22 2 0 0,0 0-1 15,-19 0 4 1,-13 0-3-16,-14 0 0 0,4 0 4 16,-18 0-8-16,14 0 4 15,-23 0 0-15,9-3 5 16,-9 0 2-16,0-6-4 16,9-3 2-16,-9-4-4 15,10-8 20-15,-10-8-7 16,0-6 9-16,0-3 4 15,0-9-10-15,0-8-1 16,0-9-15-16,0-12 3 16,0-11 6-16,0-15-9 15,0-13 1-15,0-3-2 16,0-1 6-16,-10 4-6 0,1 8 0 16,-23-1 4-1,5 2-7-15,8 7 3 0,-13 4 0 16,14 10 0-16,9 12 3 15,-14 14-3-15,5 19 0 16,9 21 3-16,-10 6-9 16,-13 8 6-16,-36 8-8 15,-51 0 5-15,-60 0 3 16,-54 17-1-16,-37 9 1 16,-23-3-27-16,-46 0-61 15,-14 1-159-15,-22-6-574 16</inkml:trace>
  <inkml:trace contextRef="#ctx0" brushRef="#br0" timeOffset="-62906">1406 8784 617 0,'0'0'175'0,"0"0"-22"0,0 0 9 15,0 0-40-15,0 0-25 16,0 0-44-16,0-41-16 15,0 41-21-15,0 0-16 16,0 8 0-16,0 34-12 16,0 14 12-16,0 7 10 15,0-1-10-15,9-4 2 16,0-5-1-16,14-7 0 16,-23-8 1-16,9-12-2 0,1-11 0 15,-10-9 1-15,0-6 0 16,0 0 1-16,0 0 11 15,0-3-1-15,0-36 4 16,0-18-6-16,0-19-10 16,-10-14 3-16,10-7-2 15,0-2 0-15,0 2-1 16,0 7 2-16,0 9-2 16,19 8 0-16,-1 11-2 15,5 18 1-15,4 16-7 16,-4 10 0-16,-4 9-2 15,8 9-17-15,5 0-5 16,5 15 0-16,4 31 0 0,-23 16-1 16,-18 8-7-16,0 5-47 15,-18 1 2-15,-42-9 8 16,10-5-22-16,-10-13-35 16,24-7-69-16,4-5-271 15</inkml:trace>
  <inkml:trace contextRef="#ctx0" brushRef="#br0" timeOffset="-60861">1731 8933 559 0,'0'0'150'0,"0"0"-3"16,0 0-23-16,0 0-20 15,0 0-28-15,0 0-45 16,0-47-29-16,0 47-2 16,0 24-10-16,0 10 10 15,0 10 0-15,0-3 5 16,0 0-4-16,9-6 1 16,23-6 0-16,-13-7 0 15,-1-15-2-15,-4-4 0 16,-5-3 3-16,9 0 2 15,0-9 6-15,14-14-6 0,-22-4 5 16,8-5-3 0,5-2 4-16,-14 5 4 0,0 5 0 15,-9 6 3-15,0 16-7 16,0-1-1-16,0 3-10 16,0 0-4-16,9 0-8 15,0 5-9-15,0 25 19 16,33 5 2-16,-15-3 1 15,14 0-1-15,1-8 2 16,3-10 1-16,-13-8-2 16,-13-6-1-16,13 0 0 15,-5-6 9-15,5-24-3 0,-4-10-3 16,4-9 8 0,-14-4-9-16,0-8 4 0,-9-6 3 15,-9-1 7 1,0-1 4-16,0 10-13 0,0 15 2 15,0 18 1-15,0 17-1 16,0 9 4-16,0 0-13 16,0 0-14-16,0 35-7 15,0 24 16-15,0 18 5 16,0 1 2-16,0-3-2 16,0-10 2-16,0-8-1 15,14-15 0-15,5-13-1 16,-1-12-4-16,0-12 2 15,-4-5-1-15,4 0 3 16,1 0 1-16,13-31 7 0,-5-15-7 16,5-16 8-16,-4-14-8 15,-10-3-1-15,5 1 7 16,-23 5-6-16,0 9 2 16,0 17-1-16,0 17 1 15,0 19 6-15,0 7-6 16,0 4-3-16,0 0-5 15,0 36-14-15,0 27 8 16,0 23 11-16,0 7 0 16,0-2 0-16,0-12 0 15,0-13 0-15,0-13-4 16,0-15-69-16,9-12-95 16,0-17-64-16,0-9 24 0,14-3 92 15,-23-33 7-15,0-1 6 16,0-3-60-16,0 2 128 15,-41 3-3-15,0 7 16 16,-19 6 21-16,1 7 1 16,-10 7 14-16,9 1 17 15,15 5 42-15,4-1 29 16,8 3-5-16,24 0-6 16,9 0-18-16,0 0-13 15,0-3-17-15,42 3-18 16,8 0 37-16,19 0-7 15,8 0-13-15,1 0-17 16,-9 0 0-16,-10 0 16 16,-17 0-6-16,-15 0-3 0,-13-3 1 15,-5 3-1-15,0-6 10 16,-9 6-2-16,0 0-15 16,0 0 9-16,0 0-21 15,0 0-13-15,0 9-19 16,0 20 12-16,18 2 7 15,5 2 3-15,-4-9-2 16,8-8 1-16,-4 0-1 16,-14-10 3-16,9-6 1 15,1 0-2-15,-6 0 7 16,6 0-1-16,8-10-6 16,-4-12 4-16,-5-5-5 0,-8-2 1 15,8 3-1-15,-4 2 0 16,-5 13 3-16,-9 8 3 15,0 3 2-15,0 0-10 16,0 0-9-16,18 3-11 16,-18 20 13-16,9 6 7 15,14-8 2-15,-14-4-2 16,0-6 0-16,10 1-2 16,-19-2 2-16,9-8-3 15,0-2 2-15,5 0-4 16,-5 0 4-16,9 0 1 15,14-8 7-15,-4-16-4 16,13 0-3-16,-14 1 0 0,5 3 2 16,-13 8 0-16,-10 7-3 15,9 5 1-15,-9 0-8 16,5 0 5-16,14 23-10 16,-10 3 5-16,5 3 7 15,4-5-11-15,5-4 5 16,-13-8-6-16,-1-6 7 15,5-6 5-15,-14 0 1 16,9 0 0-16,1-4 8 16,-6-18-8-16,6-8 11 15,-1 1-9-15,-9-3 4 16,-9 2 12-16,0 4-4 16,0 3-4-16,-9 12 4 15,0 1-14-15,-19 10-1 0,5 0-10 16,5 0-3-16,0 16 9 15,4 12 3-15,5 5 0 16,9-7-16-16,0-3-18 16,9-2 28-16,14-13-23 15,-5-2 10-15,1-6 12 16,-6 0 9-16,6 0 1 16,-10 0 5-16,9-14-5 15,-18 2 8-15,0-1 8 16,0 5 9-16,0 5 9 15,0 3-10-15,0 0-25 16,0 3-7-16,0 36-8 16,-18 19 15-16,-23 17 2 0,13 16-1 15,10 17 1-15,-5 11-2 16,14 2 1-16,-10 1-2 16,10-11 4-16,0-16-4 15,-14-4 1-15,5-12 0 16,0-12 6-16,-14-21-5 15,13-16 4-15,10-16-5 16,-32-11 3-16,0-3 28 16,4 0 9-16,-13-29-32 15,-1-17 1-15,24-23-9 16,4-9-2-16,14-16-6 16,9-7-37-16,9 2 1 0,32 2-5 15,10 7 5-15,8 8 3 16,1 7-20-16,-1 11-9 15,1 8-65-15,-15 8-276 16</inkml:trace>
  <inkml:trace contextRef="#ctx0" brushRef="#br0" timeOffset="-60446">2967 8431 244 0,'0'0'323'0,"0"0"-206"16,0 0-6-16,0 0-38 15,0 0-39-15,0 0-30 16,-23-26-4-16,23 26 0 15,0 6-13-15,0 18 13 16,0 7 0-16,0 2 4 16,0-1-4-16,23-9 2 15,14-9-1-15,4-5 0 16,-5-9 1-16,-4 0 27 0,-13-4 66 16,-10-21-6-1,5-4-12-15,-14-3-31 0,0 2-7 16,-42 1-20-16,1 10-18 15,5 6-2-15,-24 13-13 16,19 0-10-16,4 18-52 16,14 25-143-16,23 4-146 15</inkml:trace>
  <inkml:trace contextRef="#ctx0" brushRef="#br0" timeOffset="-59269">5027 8461 456 0,'0'0'428'0,"0"0"-299"0,0 0 12 16,0 0-16-16,0 0-48 15,0 0-19-15,0-126-27 16,0 126-31-16,0 35-7 16,0 26 1-16,0 21 6 15,0 11 7-15,0 3-5 16,0-3-2-16,0-5 7 16,0-9-6-16,0-15-1 15,0-17 2-15,0-21 0 16,0-14-4-16,0-10-5 15,0-2 3-15,0 0 4 16,0-20 0-16,0-21 0 0,-37-11-8 16,-4-4 7-1,-19-2-1-15,10 5-2 0,-9 15 2 16,22 12-1-16,5 12-8 16,14 8 4-16,18 3-10 15,0 3 3-15,0 0 10 16,0 3-23-16,0 21 24 15,9-7-18-15,50-1-3 16,19-5 18-16,14-6-3 16,22-5 9-16,-4 0 0 15,-9-3 2-15,-24-21-2 16,-8-4 6-16,-19-6-5 0,-22-5 10 16,4 1 9-1,-23-3 10-15,-9 3-1 0,0 6-12 16,0 8 4-16,-18 11-5 15,-5 5-6-15,14 8-2 16,0 0-8-16,-10 8-14 16,-13 38 9-16,5 18 5 15,-5 14 3-15,23 1-3 16,9-5 4-16,0-11-4 16,0-13 0-16,0-16 0 15,0-10-1-15,0-18 1 16,9-3 0-16,-9-3 2 15,23 0 0-15,-5-15 3 0,23-17-1 16,-4-6-2 0,13 4 3-16,-32 13-4 0,-8 10-1 15,12 11 0-15,-3 0-7 16,-1 0-9-16,14 5-6 16,5 18 4-16,4 4 0 15,-23-4-23-15,14-5-6 16,-13-4 20-16,-10-10 7 15,0-2 16-15,5-2 1 16,-5 0 3-16,0-2 11 16,9-25-11-16,5-5 13 15,-5-4 4-15,-8-7-13 0,-1 2 6 16,-9 1 1 0,0 10 5-16,0 13 8 0,-9 8-13 15,-10 9-9-15,-4 0-2 16,-4 12-11-16,-5 26 11 15,14 8 0-15,18 4-2 16,0-1 2-16,0-7 2 16,32-8-1-16,13-8 1 15,-3-2 0-15,-1-10-1 16,-5-8-1-16,-4 0-29 16,5-6-43-16,4 0-80 15,-13-3-113-15,4-20-341 16</inkml:trace>
  <inkml:trace contextRef="#ctx0" brushRef="#br0" timeOffset="-58711">7082 8875 708 0,'0'0'89'0,"0"0"43"16,0 0-9-16,0 0-8 15,0 0-44-15,0 0-14 16,-82-116-13-16,82 116-34 16,0 4-10-16,0 39-14 15,9 8 14-15,32 10 5 16,-9-9-4-16,5-8 0 15,-5-8-1-15,-5-13 0 16,-9-9 0-16,-4-8 4 16,-5-6-4-16,0 0 7 0,1 0 9 15,8-26 44-15,14-9-19 16,5-9-27-16,-5-2-3 16,-5-4-9-16,-4 1 2 15,4 5-4-15,-8 12 0 16,-5 16-3-16,-14 16-20 15,0 0-86-15,0 30-104 16,0 22-37-16,0 7-204 16</inkml:trace>
  <inkml:trace contextRef="#ctx0" brushRef="#br0" timeOffset="-57523">7613 8959 553 0,'0'0'162'0,"0"0"-18"0,0 0 4 16,0 0-33-16,0 0-21 15,0 0-24-15,-128-122-38 16,110 122-14-16,4 0-18 16,-5 0-5-16,1 8 3 15,0 13-1-15,18 2 3 16,-14 3-4-16,14-5 4 15,0-1-1-15,0-8-4 16,32-3-13-16,-4-6 6 0,-5-3-1 16,4 0 13-1,-9 0 0-15,-4 0 0 0,-5-3 8 16,0-9-4-16,0-2-4 16,1 1 9-16,-10 8-8 15,0-1-1-15,0 6 4 16,0 0-4-16,0 0-1 15,0 0-12-15,9 17-6 16,14 13 17-16,-5-8 2 16,9 2 0-16,5-9-1 0,-4-12-10 15,4-3 7 1,-5 0 4-16,15-18 5 0,-15-14 9 16,5-12 3-16,5-8 17 15,-5-8-8-15,-5-11-19 16,-4 1 8-16,-14-3-1 15,-9 9 3-15,0 5 20 16,-9 15-21-16,-23 15 3 16,5 12 1-16,18 11-18 15,-5 6 3-15,5 0-5 16,-1 0-17-16,-17 38 2 16,-5 20 15-16,4 20 0 15,19 7-1-15,9 6 9 16,0-7-11-16,9-5 3 15,42-14 0-15,-15-16 0 0,6-17 0 16,-6-11-6 0,-4-19 0-16,-13-2-3 0,13 0 9 15,4-11 6-15,5-24-3 16,1-6 2-16,-6-2 0 16,-4-4-5-16,-22 6 4 15,-10 10-2-15,0 10-2 16,0 9 3-16,0 6 0 15,0 6-2-15,0 0-1 16,0 0-12-16,0 6-2 16,9 28 3-16,0 8 11 15,9-2 0-15,5-4-6 16,-5-7 0-16,10-13-34 16,-5-4 15-16,-5-6 15 0,-9-6 2 15,0 0 8-15,14 0 1 16,-14-22 3-16,0-2 6 15,-9-8-10-15,0 2 0 16,10 2 7-16,-10 0-6 16,0 15 6-16,0 4 0 15,0 9 0-15,0 0-7 16,0 0-6-16,0 4-10 16,23 14 9-16,-5 12 7 15,9 0-1-15,-4-7 1 16,14 0-7-16,-5-9 5 15,-14-7-12-15,10-7 5 16,4 0 8-16,-5 0 2 16,5-12 1-16,-14-15-1 0,1-1 0 15,4-7 7-15,-5-8-5 16,-18-5 6-16,0 1 6 16,0 4-3-16,-18 11 9 15,-14 8-3-15,4 13-6 16,10 4 1-16,4 7-13 15,5 0-6-15,-9 42-9 16,9 10 15-16,9 9 8 16,0-4-8-16,0-11 0 15,36-6 2-15,14-7-2 16,10-10-2-16,0-5-8 0,-10-7-49 16,0-8-83-1,-22-3-186-15,-10 0-347 0</inkml:trace>
  <inkml:trace contextRef="#ctx0" brushRef="#br0" timeOffset="-56664">9806 8734 772 0,'0'0'99'0,"0"0"37"16,0 0-10-16,0 0-49 15,0 0-18-15,0 0-34 16,-151-81-17-16,132 81-8 15,1 17-2-15,-14 24 2 16,4 11 0-16,-4 2 2 16,32-5-4-16,0-9 3 15,0-4-1-15,32-13 0 16,5-8-3-16,-5-15-8 16,-4 0-9-16,-6 0 12 0,-3-12 8 15,-10-14 6-15,0-4-1 16,-9-7-1-16,0-5 0 15,0-1 14-15,0 2-8 16,0 9 7-16,-18 9 7 16,9 11-16-16,-14 6 9 15,14 6-17-15,-19 0 0 16,5 3-8-16,5 26 6 16,18 6 2-16,0 6-2 15,18-6-1-15,55-5-3 16,14-13-6-16,0-12 1 15,5-5 5-15,-5 0 6 16,-18-17 1-16,-19-15 4 16,0-3-1-16,-22-6 8 0,-5-9 16 15,-14-2 19-15,-9-3-2 16,0-1-10-16,0 6-3 16,-32 16-4-16,13 10-3 15,1 13 3-15,4 8-4 16,14 3-12-16,-9 0-12 15,0 38-1-15,0 26-5 16,9 26 6-16,0 15 0 16,0 11 1-16,0 14 1 15,0 9-1-15,0 10 4 16,0 3-5-16,0-9 0 0,0-27 0 16,-9-28-16-1,9-36-5-15,0-26 2 0,9-23 5 16,41-3 14-16,19-37 4 15,9-27 4-15,-10-15-2 16,-17-11-4-16,-24-4 2 16,-4-2-3-16,-23 2-1 15,-23 19-11-15,-36 16-82 16,-10 24-80-16,32 11-143 16,15 13-488-16</inkml:trace>
  <inkml:trace contextRef="#ctx0" brushRef="#br0" timeOffset="-56150">11234 8440 643 0,'0'0'238'0,"0"0"-193"16,0 0 48-16,0 0 5 0,0 0-32 16,0 0-45-16,0-70-17 15,68 58 1-15,24 4-5 16,4-2 0-16,-4 2 0 15,4 2 3-15,-28 0-7 16,-8 4 4-16,-42-2-17 16,-4 4-39-16,-14-2-35 15,0 2 27-15,-32-4 6 16,-5 4-17-16,-13 0 38 16,9 0 20-16,13 0 17 15,15 0 9-15,-6 0-7 16,1 0 11-16,-14 4 18 15,14 22 16-15,-1 9 23 16,-13 9-15-16,14 8 0 0,0 5-8 16,8 6-29-16,10-2 4 15,0 0-6-15,0-5-15 16,0-10 1-16,0-9-2 16,10-7-56-16,17-9-185 15,-18-10-210-15</inkml:trace>
  <inkml:trace contextRef="#ctx0" brushRef="#br0" timeOffset="-55833">12163 7938 639 0,'0'0'205'16,"0"0"-79"-16,0 0 32 15,0 0-17-15,0 0-53 16,0 0-35-16,-32-102-53 16,23 140 0-16,-10 29 0 15,1 26 16-15,4 12-3 16,14 9-2-16,0 6 0 16,0 0-4-16,0-1-6 15,0-8 1-15,0-10 5 16,23-10-5-16,-14-14-1 15,10-14-1-15,-10-13-31 0,23-12-55 16,-5-12-72 0,15-14-87-16,8-12-112 0</inkml:trace>
  <inkml:trace contextRef="#ctx0" brushRef="#br0" timeOffset="-55358">12497 8489 651 0,'0'0'133'0,"0"0"-24"15,0 0 16-15,0 0-27 0,-9-163-30 16,27 145-27-16,23 1-18 16,-13 8-11-16,13 9-10 15,9 0-2-15,-13 0 0 16,-5 24-1-16,-14 8-6 15,-8 8 6-15,-10 7-8 16,0 0 9-16,-10-4 3 16,-8-7-2-16,-5-16-1 15,23-8 0-15,-9-9 0 16,9-3 7-16,0 0 1 16,0 0 9-16,0-15 3 15,0-14-11-15,0-5 20 16,9-8-5-16,23-2-24 15,-13 0 11-15,13 4-5 16,-5 8 6-16,-18 11-1 0,0 11-11 16,5 10 0-16,-5 0-4 15,10 0-13-15,-10 16 14 16,23 13-1-16,-14 9 3 16,0 0 0-16,-4 6-9 15,-14-1-9-15,0 0-61 16,0 2-80-16,0-7-100 15,-14-3-218-15</inkml:trace>
  <inkml:trace contextRef="#ctx0" brushRef="#br0" timeOffset="-55153">12291 8817 364 0,'0'0'195'0,"0"0"-43"16,0 0 31-16,0 0-50 15,0 0-85-15,0 0-28 16,215-44-3-16,-96 32 6 16,-18 0-21-16,-14 6-1 15,-18 6-1-15,-28 0-7 16,-32 0-59-16,-9 0-113 16,0 6-6-16,-32 12-33 15</inkml:trace>
  <inkml:trace contextRef="#ctx0" brushRef="#br0" timeOffset="-54864">12634 8845 333 0,'0'0'225'0,"0"0"-97"0,0 0-2 16,0 0-60-16,0 0-44 16,0 0 2-16,78-8 1 15,-46 8-5-15,-13 0-3 16,13 12-9-16,-23 8-1 15,0 3-1-15,-9 6-1 16,0 6 7-16,-9 1-5 16,-42 1 6-16,10-5-2 15,5-2-1-15,4-10 5 16,13-6-10-16,19-8-4 16,0 0 1-16,0 0-2 0,32-4 5 15,23-2 7-15,28 0-12 16,13-22-41-16,14-16-187 15,-10-9-440-15</inkml:trace>
  <inkml:trace contextRef="#ctx0" brushRef="#br0" timeOffset="-54573">13156 7780 844 0,'0'0'142'0,"0"0"1"16,0 0-41-16,0 0-61 15,0 0-39-15,0 0 9 16,51 158 48-16,8-68-24 16,10 10 4-16,13 5-9 15,-27 2-14-15,5 7-2 16,-28 3-11-16,-14 6 0 15,-18-4 1-15,-18-2-4 16,-60-6-1-16,-23-7-17 16,-27 1-94-16,0-7-181 15,0-11-435-15</inkml:trace>
  <inkml:trace contextRef="#ctx0" brushRef="#br0" timeOffset="-53728">14877 8599 567 0,'0'0'205'15,"0"0"-70"-15,0 0 10 16,0 0-8-16,0-153-33 0,0 144-44 16,0 9-6-16,0 0-38 15,0 0-16-15,0 0-1 16,0 6-12-16,0 23 8 15,0 9 3-15,0 3 4 16,0 0 0-16,0-6-1 16,0-9-1-16,0-5 3 15,0-10-2-15,28-8-1 16,4-3 3-16,-5 0 1 16,15-20 7-16,-15-12-7 15,5-5 0-15,-14-3 6 16,10 2-8-16,-5 4 2 15,-5 8-4-15,-9 8 0 16,-9 12 8-16,0 4-7 0,0 2-1 16,0 0-8-16,9 0-10 15,-9 19 9-15,0 10 2 16,9-2 10-16,-9-6-3 16,14-7 0-16,-14-8-2 15,9-3 2-15,-9-3 1 16,9 0 4-16,1 0 5 15,-1-12-2-15,9-11-6 16,5-1-1-16,-5 1 0 16,1 0-1-16,4 2 1 15,-5 7-1-15,-9 5 0 16,23 9-5-16,-23 0-4 0,19 6 6 16,4 23-3-1,-23 3 4-15,9 4-8 0,-9-5-42 16,5-2-69-16,-14-3-60 15,0-8-99-15,0-6-245 16</inkml:trace>
  <inkml:trace contextRef="#ctx0" brushRef="#br0" timeOffset="-53374">14786 7994 568 0,'0'0'135'0,"0"0"-20"0,0 0 4 15,0 0-49-15,0 0-58 16,0 0-12-16,-9-21-17 16,9 50 17-16,0 3 0 15,27 0 3-15,14-8 6 16,10-10-7-16,-1-7 4 15,-13-7 10-15,-5 0 29 16,-5-4 17-16,-4-22-3 16,-5-3 12-16,-18-1-18 15,0-2-19-15,0 6-14 0,0 0-12 16,-41 9-8 0,14 5-7-16,-15 10-5 0,-8 2-56 15,23 5-92-15,18 36-94 16,9 8-168-16</inkml:trace>
  <inkml:trace contextRef="#ctx0" brushRef="#br0" timeOffset="-52854">16502 8324 817 0,'0'0'115'0,"0"0"26"0,0 0-5 16,0 0-44-16,0 0-33 16,0 0-30-16,9-36-18 15,-9 51-11-15,0 20-8 16,-27 15 8-16,-5 5 16 15,14-3-9-15,-1-2-6 16,10-9 4-16,0-12-5 16,-5-12 1-16,14-8 1 15,0-6-2-15,0-3 1 16,0 0 8-16,0 0 6 0,0-12 14 16,23-28 21-16,14-16-47 15,22-11 6-15,1-12-9 16,-1-5 1-16,1-1 4 15,-19 7-3-15,-4 16 2 16,-14 20-1-16,-14 20-1 16,-9 19 0-16,9 3-2 15,-9 0-7-15,0 32-9 16,9 18 9-16,-9 17 4 16,9 0 3-16,-9 0-5 15,9-6 4-15,5-5-39 16,-5-19-39-16,-9-6-48 15,0-13-80-15,0-5-77 16,-41-7-152-16</inkml:trace>
  <inkml:trace contextRef="#ctx0" brushRef="#br0" timeOffset="-52773">16502 8324 394 0</inkml:trace>
  <inkml:trace contextRef="#ctx0" brushRef="#br0" timeOffset="-52669">16502 8324 394 0,'-164'113'241'0,"164"-119"-79"0,0 0-26 0,27 3-51 0,33-2-65 16,8-3-4-16,24 1 12 16,-14-2-21-16,9-6 0 15,4-1-7-15,-13-6-42 16,-9-4-135-16,-19-6-104 16,-23-11-201-16</inkml:trace>
  <inkml:trace contextRef="#ctx0" brushRef="#br0" timeOffset="-52293">16919 7737 353 0,'0'0'133'16,"0"0"30"-16,-247-120 16 15,178 100-35-15,10 14-40 16,-1 6-18-16,-9 12-52 16,1 43 2-16,-1 27-13 15,0 23 13-15,19 8-2 16,18 10-4-16,5 3-3 15,17-4-17-15,10-5-2 16,0-6-3-16,60-10-1 16,36-19-3-16,32-21-1 15,32-23 2-15,19-27 4 0,-5-11 0 16,4-17 19-16,-8-29 13 16,-24-18 3-16,-8-12 3 15,-29-12-9-15,-31-17-8 16,-27-11 12-16,-42-15-16 15,-9-4-5-15,-37 7-5 16,-73 11-12-16,-59 18 1 16,-28 26-2-16,-18 29-1 15,-23 36-3-15,9 8-33 16,-4 61-65-16,4 27-62 0,23 7-226 16</inkml:trace>
  <inkml:trace contextRef="#ctx0" brushRef="#br0" timeOffset="-37130">15349 12652 662 0,'0'0'94'0,"0"0"-21"15,0 0 18-15,0 0-21 16,0 0-16-16,0 0-10 0,206 14-30 16,-174 10 3-1,-14 8-4-15,-18-4-8 0,0 10 5 16,0 6-3-16,0 1 7 15,-27 0 1-15,-15 2-6 16,15-8 2-16,4-7-7 16,14-12-1-16,9-6-3 15,0-2 1-15,0-6-1 16,41-6 3-16,37 0 3 16,32 0 10-16,36-26-15 15,10-15-1-15,-5-3-73 16,-32-12-142-16,-23 2-206 15</inkml:trace>
  <inkml:trace contextRef="#ctx0" brushRef="#br0" timeOffset="-38598">13820 11742 82 0,'0'0'644'15,"0"0"-541"-15,0 0-29 16,0 0-7-16,0 0-35 16,0 0-27-16,110 44 8 15,-74 0 10-15,6 2-6 16,-15 1-4-16,5-13 0 0,-23-10-5 15,0-12-3 1,1-10 5-16,-1-2 1 0,-9 0 50 16,13 0 46-16,-3-26-20 15,-1-15-64-15,9-5 0 16,-9-10-13-16,14-5-2 16,-5-6-5-16,-8-3 1 15,22 3-3-15,-14 2 3 16,23 10-4-16,-13 11 0 15,-1 16 0-15,5 10-3 16,-4 12 0-16,4 6-4 16,-14 0 2-16,14 0-10 15,-14 0 8-15,1 3-3 16,4 6-4-16,-14-1 9 0,0 1-5 16,0-3 4-1,-9-4 1-15,0 2-4 0,0-4 8 16,0 0 0-16,0 0-2 15,0 0-1-15,0 0 8 16,-9 0-1-16,-9 0-2 16,-15 0 1-16,15 0-4 15,-14 15 1-15,5 14-6 16,-5 15 5-16,-5 5 1 16,5 6 1-16,14-2 0 15,18-3-5-15,0-4 5 16,0-11-21-16,41-6-26 15,5-6-11-15,36-4-50 0,14-14-84 16,-4-5-209 0</inkml:trace>
  <inkml:trace contextRef="#ctx0" brushRef="#br0" timeOffset="-38304">14983 10560 589 0,'0'0'182'0,"0"0"-64"16,0 0 11-16,0 0-50 0,0 0-71 15,0 0 6-15,0 41-14 16,23 15 24-16,-14 5-13 15,18 0 11-15,-18 6-13 16,14 0-9-16,5 9 0 16,4 6-4-16,4-3-175 15,15 1-340-15</inkml:trace>
  <inkml:trace contextRef="#ctx0" brushRef="#br0" timeOffset="-37790">15358 11401 673 0,'0'0'189'16,"0"0"-64"-16,0 0-23 15,0 0-24-15,0 0-25 16,0 0-19-16,69-70-26 16,-37 60-1-16,-5 6-4 15,5 4 0-15,-4 0-6 16,13 2 2-16,-14 36-5 0,5 6 4 16,-22 14 1-1,-1-3 1-15,0-2 0 0,-9-7 0 16,0-14 1-16,0-12 1 15,0-10-1-15,0-10 1 16,0 0-2-16,0 0 5 16,9 0 8-16,-9-4 0 15,9-28 38-15,14-11-38 16,-5-7-11-16,1-2 5 16,13 5-6-16,-5 1 0 15,5 4 0-15,5 10 1 16,4 3-3-16,-9 9 1 15,5 11-3-15,-19 9 2 0,14 0-9 16,-14 18-3 0,-9 26-2-16,-9 16-20 0,0 17-12 15,0 7-48-15,0 3-15 16,0 1-28-16,0-12-87 16,23-15-264-16</inkml:trace>
  <inkml:trace contextRef="#ctx0" brushRef="#br0" timeOffset="-37473">15024 12226 646 0,'0'0'92'16,"0"0"-25"-16,0 0-3 15,0 0 2-15,307-18 4 16,-143 10-25-16,6-1-26 16,-10 1-2-16,-23-1-16 15,-9 5 6-15,-22 4-4 16,-15 0-3-16,-40 0-33 0,-24 4-70 15,-27 16-119 1,-9 6-267-16</inkml:trace>
  <inkml:trace contextRef="#ctx0" brushRef="#br0" timeOffset="-39438">12726 11896 168 0,'0'0'482'0,"0"0"-369"15,0 0-23-15,0 0 18 16,0 0-14-16,0 0-45 0,-50-8-25 16,86-2-18-16,24 2 15 15,31-3-7-15,-4-2-5 16,-9 2-5-16,4 0-2 15,-13 1 3-15,-32 4-10 16,-24 6-6-16,-13-3-100 16,0 3-46-16,-32 0-83 15,-18 0-383-15</inkml:trace>
  <inkml:trace contextRef="#ctx0" brushRef="#br0" timeOffset="-39230">12891 11665 371 0,'0'-22'197'16,"-9"4"-55"-16,9 6-25 0,0 10-5 16,0 2-31-16,0 0-30 15,0 0-20-15,0 5-21 16,0 30-9-16,41 12 28 16,-5 11 3-16,6 6-14 15,-15 4-14-15,5-1-2 16,-4-3-2-16,-6 1-6 15,6-7-88-15,4-9-138 16,-5-5-325-16</inkml:trace>
  <inkml:trace contextRef="#ctx0" brushRef="#br0" timeOffset="-36365">16988 9971 535 0,'0'0'106'15,"0"0"-13"-15,0 0 11 16,297-70-6-16,-228 61-7 0,-10 9-35 16,-22 0-2-16,-5 0-19 15,-23 0-13-15,0 3 4 16,10 20-13-16,-19 13 12 16,22 16 26-16,-12 10-18 15,8 13-2-15,0 16-1 16,-4 11-15-16,-5 9 15 15,-9 8-20-15,0 10-2 16,0 4 11-16,0 6-17 16,0-3 9-16,0 10-7 15,0 8-4-15,0 7 6 16,0 14-6-16,0-6 0 0,0-3 3 16,0-3-1-1,0-8 0-15,9-6-2 0,0-6 1 16,10-12 0-16,4-11 0 15,-5-9-1-15,0-12 0 16,5-9 2-16,-23-6-2 16,0-12 0-16,0-6 1 15,0-11-1-15,0-14 3 16,0-9-3-16,0-6 0 16,-23-17 0-16,-4 3 0 15,-24-6 0-15,-17-4-8 16,-33 1-35-16,-13-3-54 15,-19 0-73-15,18 0-174 0</inkml:trace>
  <inkml:trace contextRef="#ctx0" brushRef="#br0" timeOffset="-35796">18233 11228 631 0,'0'0'123'0,"0"0"-24"16,0 0-21-16,0 0-28 15,0 0-49-15,0 0 14 16,274-12 15-16,-118 12-5 15,-5 4-4-15,-5 2-14 16,-27-4-6-16,-32-2-2 16,-27 0-29-16,-28 0-54 15,-32 0-55-15,0-6-46 16,-32-12-38-16,-28-1-87 0</inkml:trace>
  <inkml:trace contextRef="#ctx0" brushRef="#br0" timeOffset="-35554">18782 11030 255 0,'0'0'197'0,"0"0"-61"0,0 0-5 16,0 0-10-16,0 0 7 15,0 0-29-15,-78-114 1 16,78 114-8-16,0 0-41 16,0 0-47-16,0 38 7 15,0 29-7-15,41 21 40 16,-4 14-20-16,13 6 13 15,1 3-20-15,-15-1-4 0,5-7-7 16,-9-10-5 0,-4-17 3-16,-10-15-4 0,-9-11-51 15,5-6-96-15,-5-10-169 16,10-10-205-16</inkml:trace>
  <inkml:trace contextRef="#ctx0" brushRef="#br0" timeOffset="-34850">20054 11342 787 0,'0'0'151'0,"0"0"-119"0,0 0 12 15,0 0 0-15,0 0 12 16,0 0-4-16,92 170-21 16,-74-118-11-16,14-8 6 15,-13-9-21-15,-1-13 1 16,-9-10 9-16,0-8-11 16,5-4 13-16,-14 0 14 15,9-4 13-15,9-30 15 16,-8-13-25-16,22-11-22 15,-14-1 8-15,0-8-18 16,14-3 8-16,-13-6-8 16,22-2-1-16,-5-1 1 0,15-3-2 15,8 0 0-15,-8 13 0 16,8 13 0-16,-22 21 0 16,4 23 0-16,-14 12-12 15,5 0 7-15,-13 24-22 16,-19 19 6-16,0 4 4 15,0-3-19-15,0-4 11 16,-19-10-6-16,1-10-1 16,4-11 20-16,14-4-15 15,0-5 27-15,0 0 6 16,0 0-6-16,-18-14 7 0,9-12-7 16,0 2 5-1,-10-2-6-15,6 6 1 0,4 3 0 16,-10 2 12-16,-13 12-11 15,-4 3 7-15,-24 0-8 16,1 35 0-16,-10 15-8 16,9 16 6-16,10 11 2 15,23 5 0-15,17 2 5 16,10-3-1-16,10-5-4 16,35-11 2-16,15-17 1 15,31-9 0-15,-4-19 0 16,14-8 1-16,4-12-4 15,-4 0-10-15,-23-17-50 16,-9-27-140-16,-10-11-154 16</inkml:trace>
  <inkml:trace contextRef="#ctx0" brushRef="#br0" timeOffset="-34572">21487 10155 542 0,'0'0'311'0,"0"0"-169"0,0 0-4 16,0 0-62-16,0 0-47 15,0 0-14-15,9 75-3 16,-9-4 12-16,0 5-21 15,0 5-1-15,0 3 1 16,0 4-3-16,9 5-75 16,1 1-166-16,22-1-274 15</inkml:trace>
  <inkml:trace contextRef="#ctx0" brushRef="#br0" timeOffset="-34117">21734 11172 719 0,'0'0'159'0,"0"0"-24"16,0 0-34-16,0 0-10 15,0 0-45-15,0 0-3 16,96-132-26-16,-64 127-16 15,-4 5-1-15,13 0-1 16,0 12-1-16,-13 24 0 16,-1 7-8-16,-4 7 10 15,-14 2-7-15,0 1 7 16,-9-3-2-16,0-12 5 0,0-12-3 16,0-13 0-1,0-13 2-15,10 0 1 0,-10 0 1 16,9 0 11-16,5-11 13 15,4-22 39-15,9-14-59 16,14-1 12-16,1 1-11 16,3 3 4-16,6 7-12 15,8 5-1-15,-17 17 0 16,3 9-1-16,-4 6-3 16,10 0 2-16,-10 32-13 15,-14 15 14-15,1 16-6 16,-14 16-21-16,-14 15-85 15,0 12-230-15</inkml:trace>
  <inkml:trace contextRef="#ctx0" brushRef="#br0" timeOffset="-46923">706 11739 426 0,'0'0'259'0,"0"0"-136"16,0 0-11-16,0 0 28 16,0 0-38-16,0 0-18 15,0 0-25-15,0 0-4 16,-119 0-11-16,119 0-25 16,0 0 6-16,0 0-13 15,0 0-11-15,18-3-2 16,51-9 6-16,22-6-5 15,37-1 2-15,19 3 4 16,4 2-6-16,-5 6 0 0,-27-4 3 16,-32 8-9-16,-45 4-11 15,-24 0-58-15,-18 0-20 16,0 6-6-16,-37 15 3 16,-22 0-46-16,-15-1-102 15,20-6 27-15,3-8 71 16,10 0 102-16,4-6 46 15,5 0 55-15,5 0 104 16,4-3 12-16,-4-15-25 16,4-1-32-16,4 7-13 15,19 6-14-15,-9 6-7 16,9 0-33-16,0 0-19 16,0 14-27-16,9 27 4 0,23 17 45 15,5 6-26-15,-14 1 1 16,4 2 12-16,-8-6-32 15,4 0 9-15,-14 1-14 16,0-4 4-16,-9-5-2 16,0-9-2-16,0-10-37 15,0-7-79-15,18-10-130 16,5-14-104-16,23-3-328 16</inkml:trace>
  <inkml:trace contextRef="#ctx0" brushRef="#br0" timeOffset="-46555">2010 11258 710 0,'0'0'124'16,"0"0"3"-16,0 0 32 15,0 0-43-15,0 0-51 16,0 0-23-16,-110-42-32 16,87 89-1-16,5 26 31 15,-9 29-12-15,-5 21 3 0,13 20-5 16,1 9-19 0,-5 5 13-16,5 4-15 15,18-10 4-15,0-8-6 0,0-13-3 16,0-21 8-1,50-24-8-15,1-24-4 0,3-21 4 16,-3-16-21-16,8-16-44 16,-8-8-49-16,8 0-50 15,1-34-28-15,-1-13-107 16,10-9-381-16</inkml:trace>
  <inkml:trace contextRef="#ctx0" brushRef="#br0" timeOffset="-46084">2294 12062 499 0,'0'0'154'0,"0"0"-20"0,0 0-33 16,0 0-20-16,0 0-13 15,0 0-37-15,27-90-14 16,6 90-15-16,8 0 1 15,-5 0 6-15,-4 15-7 16,-4 14 4-16,4 3 1 16,-23 9-7-16,0-4 11 15,-9-1-6-15,0-7-3 16,0-6 4-16,0-11-1 0,0-6-3 16,0-6 5-16,0 0-4 15,0 0 57-15,0-9 27 16,0-20-47-16,0-15-27 15,0-6-12-15,28-5 4 16,4-1-3-16,-5 10 2 16,-4 11-7-16,-5 15 3 15,1 10-5-15,-10 10 1 16,23 0-10-16,9 18 14 16,-13 20 1-16,-1 9 3 15,-4 5-7-15,-5 4 3 16,-9-3-10-16,-9-4-6 15,0-5-24-15,0-10-43 16,0-8-67-16,0-2-74 16,0-9-168-16</inkml:trace>
  <inkml:trace contextRef="#ctx0" brushRef="#br0" timeOffset="-45572">3072 11188 595 0,'0'0'172'16,"0"0"-77"-16,0 0 26 15,0 0 21-15,0 0-48 16,0 0-42-16,-78-36-44 0,110 45-4 16,23 26 29-16,28 12-12 15,-5 19 24-15,9 22-9 16,-5 29-8-16,-4 20 7 16,-28 12-23-16,-13 1 0 15,-28 0-1-15,-9-9-7 16,0-10 0-16,-46-9-4 15,-13-18 3-15,-10-7-2 16,9-20-1-16,-8-8-37 16,8-11-50-16,10-14-98 15,9-11-173-15</inkml:trace>
  <inkml:trace contextRef="#ctx0" brushRef="#br0" timeOffset="-45207">3951 11890 622 0,'0'0'131'0,"0"0"-15"0,0 0 30 16,0 0-25-16,0 0-60 15,0 0-43-15,0-20-13 16,69 20 4-16,22 0 9 16,37 0-7-16,10 0-10 15,17-6 5-15,-4 1-6 16,-32 2 0-16,-32 3-3 15,-36 0-38-15,-33 0-68 16,-18 5-37-16,-9 19 0 16,-51 5-129-16</inkml:trace>
  <inkml:trace contextRef="#ctx0" brushRef="#br0" timeOffset="-45050">4299 12150 1 0,'0'0'357'0,"0"0"-206"16,0 0-23-16,0 0-15 15,0 0-33-15,0 0-30 16,18 25 55-16,51-25-40 16,9 0-37-16,13 0-16 15,5 0-8-15,5-1-4 16,-23-5-134-16,-19 2-271 16</inkml:trace>
  <inkml:trace contextRef="#ctx0" brushRef="#br0" timeOffset="-44515">5571 11706 499 0,'0'0'179'16,"0"0"-53"-16,0 0 16 15,0 0 10-15,0 0-59 16,0 0-32-16,0-69-44 15,51 63-8-15,17 6 13 16,10 0-8-16,-9 12-2 16,-10 28-1-16,1 9-4 15,-23 10 9-15,-15 9-7 16,-22 1 0-16,0 8 0 16,0-8 1-16,-50-5-3 15,-9-2 4-15,-1-6-7 16,-9-10 2-16,19-11 0 15,13-15-2-15,24-14 1 16,13-6-4-16,0 0-1 16,0 0 0-16,41 0 4 0,37 0 6 15,22-18 5-15,19-8-11 16,-22 0 3-16,3 7-7 16,-31 8-33-16,-10 11-88 15,-22 0-166-15,-5 0-195 16</inkml:trace>
  <inkml:trace contextRef="#ctx0" brushRef="#br0" timeOffset="-43744">7325 10592 325 0,'0'0'342'0,"0"0"-167"0,0 0-53 16,0 0-13-16,0 0-52 16,0 0-24-16,-206-8 9 15,137 8-6-15,0 0-15 16,10 0 11-16,8 2-11 15,24 1-1-15,9 9 0 16,-14 6-19-16,4 11 8 16,-4 11-2-16,5 11 0 15,4 15 9-15,4 13-5 16,1 14 16-16,18 18 6 0,0 5-17 16,0 16 2-1,46 17-1-15,4 9 0 0,10 11 1 16,-10 0-8-16,-9-3-3 15,-13-2 4-15,-10-1-11 16,-18-8 12-16,0-10-4 16,0-10-1-16,0-16 12 15,0-2-3-15,0-7-1 16,0 0-3-16,0-1-7 16,0-4 9-16,0-8-6 15,0-7-6-15,0-5 5 16,0-10-6-16,0-11 0 15,0-20 5-15,0-11-6 0,0-22 0 16,0-8 1 0,0-3 2-16,0 0-2 0,14 0 4 15,4 0-3-15,0-9 5 16,24-9-4-16,8-2-2 16,-13 7-1-16,22-6-21 15,-9 5-62-15,10-1-54 16,9-3-88-16,8 13-151 15,-8-1-386-15</inkml:trace>
  <inkml:trace contextRef="#ctx0" brushRef="#br0" timeOffset="-42470">7613 11546 613 0,'0'0'185'0,"0"0"-23"15,0 0-31-15,0 0-20 16,0 0-35-16,0 0-53 0,-50-52-23 16,82 52 11-16,13 0-5 15,-3 12 4-15,8 8-10 16,-13 12 9-16,-5 6-9 16,-23 9 1-16,0 2 5 15,-9 7-2-15,-9 1 1 16,-51 8 3-16,-8-1-7 15,-10-3 8-15,9-8-9 16,1-12 0-16,26-12 4 16,15-15-4-16,13-4 0 15,14-10 1-15,0 0-1 16,0 0-2-16,0 0 1 0,14 0-11 16,22 0 8-1,33 0 4-15,0 0 5 0,22-10-3 16,-13 2-2-16,0 2-3 15,-9 3-63-15,-10 0-118 16,-9 3-72-16,-31 0-175 16</inkml:trace>
  <inkml:trace contextRef="#ctx0" brushRef="#br0" timeOffset="-41959">8355 11502 445 0,'0'0'236'0,"0"0"-138"0,0 0 17 15,0 0-5-15,0 0-61 16,0 0-23-16,-60-8-23 15,120 8 11-15,36 0 35 16,32 0-19-16,-9 0-6 16,0-6-6-16,-9-3-16 15,-42 4 4-15,-17 1-6 0,-33 4 1 16,-18 0-3-16,0 0-29 16,-18 0-46-16,-33 0-19 15,-8 0-70-15,-1 0-8 16,19 4 43-16,5 3 58 15,13 0 51-15,13-5 22 16,1 2 2-16,0-2 34 16,0 8 11-16,0 4 21 15,-5 10 17-15,-4 4-23 16,9 13 5-16,0 9-14 16,9 5 19-16,0 3 4 15,0 4-23-15,0-4 0 16,0-4-19-16,27-3-15 15,-18-7-4-15,23-9-15 16,-23-5 0-16,0-4-6 16,-9-5-144-16,0-4-228 0</inkml:trace>
  <inkml:trace contextRef="#ctx0" brushRef="#br0" timeOffset="-41583">9577 10607 779 0,'0'0'157'0,"0"0"-45"16,0 0 3-16,0 0-32 15,0 0-48-15,0 0 11 16,-170 233-15-16,161-96 13 16,0 17-12-16,0 24-2 15,9 30-6-15,-18 17-15 16,-5 8-1-16,14 0-2 16,9-14-2-16,0-17-2 15,0-19-2-15,41-14 0 16,27-26 8-16,10-26-6 15,9-21-4-15,-4-23-7 16,-15-21-38-16,-17-19-88 16,-15-25-155-16,-18-8-265 0</inkml:trace>
  <inkml:trace contextRef="#ctx0" brushRef="#br0" timeOffset="-41042">10039 11506 401 0,'0'0'313'0,"0"0"-185"0,0 0-35 15,0 0-11-15,0 0-40 16,0 0-30-16,92-82-1 16,-65 82 1-16,-9 0-11 15,5 0 3-15,-4 20-4 16,13 21 1-16,-23 9 3 16,0 14 5-16,-9 0-9 15,0-3 7-15,0-11-6 16,0-12 1-16,0-12-2 15,0-12 0-15,0-7 8 16,0-7-7-16,0 0 2 0,0 0 23 16,0-9 32-16,0-23 0 15,0-12-51-15,0-9-4 16,18-8 5-16,23 0-8 16,-4 6 1-16,4 5-1 15,0 15 0-15,-13 14-2 16,-10 10 2-16,14 8-6 15,-23 3 6-15,23 0-8 16,-13 29 6-16,-1 12-1 16,14 11-4-16,-23 7 4 15,10 1-20-15,-19 2-67 16,9-3-32-16,-9-12-61 0,0-10-161 16</inkml:trace>
  <inkml:trace contextRef="#ctx0" brushRef="#br0" timeOffset="-40798">9934 12120 398 0,'0'0'185'0,"0"0"-82"15,0 0 0-15,0 0-55 16,0 0 44-16,325 0-2 15,-160-5-43-15,4-10-27 0,9 4-7 16,-40-1-11 0,-19 6 0-16,-51 6-2 0,-26 0-15 15,-33 0-83-15,-9 23-128 16,-9 9-119-16</inkml:trace>
  <inkml:trace contextRef="#ctx0" brushRef="#br0" timeOffset="-40368">10593 12471 433 0,'0'0'283'0,"0"0"-140"16,0 0-28-16,0 0-17 0,0 0-16 15,0 0-49-15,0-35-32 16,0 55 4-16,0 18-5 15,0 15 19-15,0 2-10 16,0 4 6-16,0-10-10 16,9-5-3-16,9-12 3 15,14-12-5-15,-4-8 0 16,22-12 4-16,10 0-2 16,-1-18 10-16,1-14-7 15,-19-2-2-15,-4-5 12 16,-5-1-2-16,-14 8 6 15,-9 6 8-15,0 10-3 16,-9 15 15-16,0 1-19 0,0 0-19 16,0 0-1-16,0 11-15 15,0 29 12-15,0 16 1 16,0 5 4-16,0 0 2 16,0-3-4-16,0-3 0 15,0-8-1-15,0-6 1 16,0-10-52-16,0-4-122 15,0-9-166-15</inkml:trace>
  <inkml:trace contextRef="#ctx0" brushRef="#br0" timeOffset="-39858">11232 10842 389 0,'0'0'147'15,"0"0"-21"-15,0 0-19 16,0 0 1-16,0 0-15 15,0 0-7-15,-59-85-5 0,59 82-19 16,0 3-8-16,0-3-17 16,0 1 6-16,0 2-4 15,0 0-13-15,0 0 3 16,0-4-6-16,0 4-5 16,0 0 5-16,0 0-14 15,13 0 6-15,15 0-7 16,22 0-5-16,10 9 6 15,27 35-9-15,4 23 0 16,5 32 6-16,-4 24-5 16,-14 26 4-16,-19 31-2 15,-22 25-1-15,-14 8 6 16,-23 8-7-16,0-5 1 16,-10-12 1-16,-40-6-1 0,9-14-4 15,4-22-9-15,-4-20-29 16,23-25-63-16,-14-21-65 15,4-21-113-15,-13-17-416 16</inkml:trace>
  <inkml:trace contextRef="#ctx0" brushRef="#br0" timeOffset="-30953">4427 14215 540 0,'0'0'210'0,"0"0"-72"16,0 0 18-16,0 0-27 15,0 0-61-15,0 0-37 16,0 0-16-16,-9-18-13 16,9 65-2-16,-14 15 12 15,-4 10-8-15,9 1 10 0,0 3-13 16,9 3 2-16,0-3 0 15,0 2-3-15,36-11 1 16,24-2 1 0,8-13-1-16,24-8 3 0,4-15-3 15,5-6-1-15,9-17 7 16,-14-6-6-16,4 0 2 16,-22 0-3-16,-18 0 0 15,-19-11 6-15,-23 2-5 16,-9 6 6-16,1-3 2 15,-10-3 0-15,0-3 16 16,0-2 4-16,0-6-29 16,-28-1 4-16,5 4-4 15,-4-4 0-15,-14-3 3 16,22 10-2-16,-22 0-2 0,23 8 1 16,-1-7 0-16,10 13-1 15,-4-5 2-15,13 5 1 16,0 0 2-16,0 0-2 15,0 0-4-15,0 0 1 16,0 0-8-16,32 0 3 16,4 0 6-16,5 5 0 15,1 14 0-15,-15 4 0 16,5 6 0-16,-4 6 0 16,4 3 1-16,-5 3-4 15,-9-1 5-15,5 2-2 16,-4-8 0-16,-19 2 1 0,0 5-4 15,-19-3 1-15,-40 2 1 16,-10 4-8-16,-13-12-68 16,13 0-115-16,23-5-140 15</inkml:trace>
  <inkml:trace contextRef="#ctx0" brushRef="#br0" timeOffset="-13237">12685 14815 761 0,'0'0'120'16,"0"0"28"-16,0 0-12 15,0 0-32-15,0 0-53 16,0 0-33-16,0-9-13 15,0 42-1-15,9 11-4 0,9 11 8 16,23 3-6-16,19-5-1 16,9-3 3-16,8-11-3 15,6-8 3-15,4-8-4 16,0-5 4-16,-5-10 2 16,-4-5-3-16,-19 0 0 15,-8-3-1-15,-33 0 2 16,0 0 3-16,-18 0-7 15,0 0 9-15,0 0 8 16,0-6 17-16,0-9-2 16,0-4-26-16,0 1-1 15,0 3-4-15,-27-3-1 16,-14 10-4-16,13-6 3 16,-4 8-4-16,23 6 5 15,0-6 0-15,9 6 2 0,0 0-5 16,0 0-3-16,0 0 0 15,27 0 0-15,5 0 0 16,5 20 5-16,4 0 1 16,0 1 0-16,-4 3 2 15,4-5-2-15,0 2 0 16,-22 3 0-16,-1-10 1 16,-9 10-2-16,-9-2 0 15,0 8-6-15,-46 5 5 16,-27 3-46-16,5-12-85 15,22 0-105-15,23-9-203 16</inkml:trace>
  <inkml:trace contextRef="#ctx0" brushRef="#br0" timeOffset="-11257">17963 15035 222 0,'0'0'467'0,"0"0"-360"16,0 0 12-16,0 0-8 15,0 0-49-15,0 0-50 0,9-33-10 16,64 25 10 0,5 2-10-16,18-6 7 0,14 4-8 15,0 2 1-15,-1 3 1 16,-22 3-2-16,-27 0-2 16,-33 0-36-16,-27 0-126 15,0 23-49-15,-45 9-149 16</inkml:trace>
  <inkml:trace contextRef="#ctx0" brushRef="#br0" timeOffset="-11106">18123 15286 381 0,'0'0'208'0,"0"0"-131"16,0 0 4-16,0 0 5 15,0 0-21-15,0 0-35 0,306 8-5 16,-187-8-12-16,10 6-13 15,8-6-10-15,-32 0-260 16</inkml:trace>
  <inkml:trace contextRef="#ctx0" brushRef="#br0" timeOffset="-12705">14442 14950 369 0,'0'0'233'0,"0"0"-151"15,0 0 28-15,0 0-44 16,0 0-56-16,0 0 10 0,188-47-10 15,-101 36 18-15,0 2 11 16,5 0-12-16,-24 6 8 16,-17 3-30-16,-24 0 3 15,-18 0-8-15,-9 0 0 16,0 0-3-16,0 0-34 16,-27 0-93-16,-24 12 71 15,1 3-89-15,13-10 18 16,5 1 126-16,23-6 4 15,0 0 3-15,0 0 11 0,9 0 44 16,-9 0 54 0,9 0-2-16,0 0-17 0,0 0-11 15,0 0-51-15,0 15-22 16,0 11-1-16,0 12 0 16,0 9 46-16,0-1-27 15,9 3 0-15,9-2 3 16,-9-3-23-16,1 3-2 15,-10-9-1-15,13 0-3 16,-4-3-1-16,1-9-24 16,17-6-217-16,5-2-181 15</inkml:trace>
  <inkml:trace contextRef="#ctx0" brushRef="#br0" timeOffset="-12352">15536 14722 320 0,'0'0'381'0,"0"0"-222"15,0 0 12-15,0 0-38 16,0 0-18-16,0 0-36 15,-59-108-44-15,59 108-25 16,-9 4-10-16,9 42-17 0,-18 21 17 16,4 27 12-16,5 11-4 15,-1-6-3-15,10 5-1 16,0-1 2-16,0-13-4 16,0-5-1-16,19-16 2 15,13-10-3-15,-5-12-7 16,14-12-62-16,1-18-114 15,3-8-33-15,6-9-30 16,8-3-78-16</inkml:trace>
  <inkml:trace contextRef="#ctx0" brushRef="#br0" timeOffset="-11945">15971 15268 332 0,'0'0'131'0,"0"0"5"16,0 0-6-16,0 0-9 15,0 0-53-15,0 0-49 16,37-84-6-16,-5 84 1 16,-5 0 0-16,6 0-7 15,-6 14 2-15,5 9-9 16,-14 6 1-16,-9 7 5 16,1-2-5-16,-10-2-1 15,0 1 3-15,0-13-2 16,0-6 0-16,0-4-1 15,0-8 3-15,0-2-3 16,0 0 14-16,0 0 10 0,0 0 68 16,0-14 0-16,23-18-36 15,-5-12-55-15,23 3 1 16,-4-2 0-16,13 7 1 16,-9 10-2-16,-22 8-2 15,8 13-1-15,-4 5-5 16,4 0 5-16,-4 0-6 15,5 17 4-15,-10 9-4 16,5 9-12-16,-14 3-39 16,0 6-130-16,0-6-158 15</inkml:trace>
  <inkml:trace contextRef="#ctx0" brushRef="#br0" timeOffset="-11656">16859 14676 611 0,'0'0'170'0,"0"0"-45"15,0 0-26-15,0 0-52 16,0 0-47-16,0 0 0 15,110 79 9-15,-64-2-3 16,-5 15 12-16,-13 10 3 0,-5 2 4 16,-5 2-3-16,-9-10-13 15,-9-9-3-15,0 2-5 16,0-11 2-16,0 1-3 16,-27-9-40-16,-15-6-291 15</inkml:trace>
  <inkml:trace contextRef="#ctx0" brushRef="#br0" timeOffset="-8895">19592 14629 365 0,'0'0'214'16,"0"0"-56"-16,0 0-18 16,0 0-10-16,0 0-21 15,0 0-23-15,50-102-7 16,-50 102-45-16,0 0-26 16,0 0-5-16,0 0-3 0,0 9-14 15,0 20 14 1,0 12 2-16,0-3 7 0,-22 0-7 15,12 2 0-15,-17 4-1 16,9-4 2-16,4 2-3 16,5-7 0-16,0-9-20 15,9-5-7-15,0-13-12 16,0-5 13-16,9 0 16 16,23-3-1-16,4 0 11 15,-4 0 1-15,19 0 4 16,-15-3-4-16,15-8-1 15,-10-1 0-15,-14-3 2 16,5-5 1-16,-13 2 0 16,-1-8 4-16,-9 8 3 0,0-2 18 15,5 7 18-15,-14-6 1 16,0 5 3-16,0-4-11 16,0 9-4-16,0-2-3 15,-14 9-18-15,5 2 7 16,9 0-19-16,0 0-2 15,0 0-9-15,-9 34-8 16,0 6 17-16,-9 16 7 16,18-3-5-16,-10-7-1 15,10 4-1-15,0 2-2 16,0 1 1-16,0-13-29 16,0-2-44-16,0-5-61 15,0-7-72-15,0-8-149 0</inkml:trace>
  <inkml:trace contextRef="#ctx0" brushRef="#br0" timeOffset="-8620">20196 14722 522 0,'0'0'159'0,"0"0"-22"15,0 0-29-15,0 0-42 16,0 0-54-16,0 0-9 0,106-52 9 16,-38 46-11-1,1 6 0-15,0-6-1 0,-28 4 5 16,0 2-10-16,-32 0-10 16,-9 0-75-16,0 0-46 15,-9 2-70-15,-32 13 88 16,0-4-165-16</inkml:trace>
  <inkml:trace contextRef="#ctx0" brushRef="#br0" timeOffset="-8483">20196 14722 141 0,'165'38'119'15,"-183"-26"9"-15,18 9-16 16,-19 1-13-16,6 11-17 16,13 2-38-16,-9 6 10 0,9 11-17 15,0-5-3 1,0 5-14-16,0-2-18 0,0-6 0 15,0-3-2-15,0-3-243 16</inkml:trace>
  <inkml:trace contextRef="#ctx0" brushRef="#br0" timeOffset="-7142">21341 14244 546 0,'0'0'193'0,"0"0"-22"0,0 0-57 15,0 0 0-15,-51-146-2 16,51 134-47-16,-9 7-8 16,9 5-5-16,0 0-24 15,0 0-10-15,0 0-18 16,0 17-3-16,-23 48 3 16,-4 28 6-16,-14 35 1 15,13 15 2-15,-4 14-8 16,14 24 6-16,-1 0-5 15,19 0-1-15,0 3 1 16,10-9-2-16,26-26 2 0,24-24-4 16,-1-29-1-16,10-31 2 15,4-19-7-15,-4-14-12 16,-1-23-8 0,-8-9-28-16,0 0-15 0,-6-15-67 15,-3-28-104-15,8-19-223 16</inkml:trace>
  <inkml:trace contextRef="#ctx0" brushRef="#br0" timeOffset="-6624">21991 14814 650 0,'0'0'151'16,"0"0"-37"-16,0 0-7 15,0 0-36-15,0 0-31 16,0 0-30-16,0-65-9 16,0 65 0-16,0 0-1 15,0 0-5-15,27 0-5 16,5 14 10-16,5 12 0 15,-5 6-9-15,-14 4 8 16,-9-1-3-16,0-9 4 16,-9-3 0-16,0-8-2 0,0-9-9 15,0-4 11-15,0-2 0 16,0 0 1-16,0 0 13 16,0 0-4-16,0-5 15 15,0-18-18-15,0-10 5 16,0-5 6-16,32-12-15 15,-13 4 0-15,13-1 0 16,-5 9 1-16,-4 18-3 16,-14 2-1-16,0 18-1 15,10 0 0-15,13 0-14 16,4 24 13-16,-3 8 1 16,3 3-3-16,-13 9 1 15,-14 0-1-15,-9 8-42 0,0 7-110 16,-32-4-180-1</inkml:trace>
  <inkml:trace contextRef="#ctx0" brushRef="#br0" timeOffset="-6378">21881 15210 603 0,'0'0'139'16,"0"0"-11"-16,0 0-11 0,0 0-57 16,0 0-40-16,0 0-2 15,265-44 1-15,-146 29 0 16,9 2-16-16,-18 5 2 16,-9 8-5-16,-32 0-4 15,-42 0-45-15,-18 26-170 16,-9 2-182-16</inkml:trace>
  <inkml:trace contextRef="#ctx0" brushRef="#br0" timeOffset="-5896">22343 15437 203 0,'0'0'536'0,"0"0"-406"16,0 0-6-16,0 0-1 0,0 0-64 15,0 0-32-15,-18-12-19 16,18 12-8-16,0 29-2 16,-9 6 2-16,-1 10 4 15,1 2 1-15,0-7-3 16,9-2 4-16,0-6-6 16,0-15 0-16,0-2-3 15,0-15-5-15,37 0 7 16,4 0 1-16,9 0 3 15,-13-12 12-15,-5-8-9 0,-5-1 0 16,-8 1 3 0,-5 2-2-16,4-2 16 0,-18-6 23 15,9 2-19-15,-9 4 16 16,0 5-14-16,0-2 2 16,0 8 7-16,0 3-16 15,0 6 4-15,0 0-8 16,0 0-12-16,0 0-5 15,-9 0-1-15,9 6-11 16,0 20 1-16,-9 13 10 16,0 7 2-16,9 1 0 15,0-3 0-15,0-6-4 16,0-4-5-16,9-2-29 16,9 1-51-16,0-7-79 15,-4-12-118-15,-5 4-279 0</inkml:trace>
  <inkml:trace contextRef="#ctx0" brushRef="#br0" timeOffset="-5514">22732 14209 305 0,'0'0'383'0,"0"0"-210"15,0 0-57-15,0 0-22 16,0 0-13-16,0 0-46 16,0-26 8-16,28 26-13 15,13 14-24-15,18 36 44 16,19 29-24-16,-18 14-9 15,8 30 16-15,-8 13-19 16,-10 13 0-16,-4 12-1 16,4-6-8-16,-18 2 6 15,-4-14-9-15,-28-5-1 16,0-16-1-16,-28-12-1 16,-31-11 0-16,-10-11-36 15,-13-9-69-15,13-15-117 0,10-17-208 16</inkml:trace>
  <inkml:trace contextRef="#ctx0" brushRef="#br0" timeOffset="17098">13257 4774 233 0,'0'0'208'16,"0"0"-86"-16,0 0-1 16,0 0-5-16,0 0-20 15,0 0-22-15,0 0 0 0,9-47 2 16,-18 41-23-16,-19 0-29 15,-13 4 9-15,-18-2 1 16,-10 4-10-16,-32 0 6 16,-4 0-12-16,-37-3-8 15,-23 3 13-15,-22-3-22 16,-10 1 11-16,-14 2-1 16,15-4-9-16,8 4 6 15,32 0-8-15,10 0 0 16,4 0 2-16,14 0 1 15,-28 0-3-15,-22 0 0 16,-38 0 7-16,-31 0-8 0,-18 9 1 16,-24 12 0-1,-8 8-6-15,13 0 6 0,19 0 0 16,27 3 0-16,32-8 5 16,27-4-6-16,33-5 1 15,27-4 0-15,9-3-2 16,23-4 7-16,-14 2-5 15,-9-6 0-15,5 3 5 16,-23-3-4-16,-14 3-1 16,-5 0 0-16,10 3-4 15,0-1 6-15,27 1-2 16,0 0 0-16,14-3 1 16,13-3-5-16,-4 3 4 15,10 3 0-15,-15 3-5 0,-13 2 11 16,4 6-6-16,-18 4 0 15,-9 2 2-15,9 2-4 16,0-3 2-16,23-4 0 16,18-7-2-16,9-2 8 15,10-6-6-15,-10 2 0 16,-4 1 1-16,-14 0 0 16,-23 9-1-16,-9 0 0 15,-9-1-5-15,0-2 8 16,22-3-3-16,6-6 0 15,13-3 4-15,-5 0 0 0,14 0-4 16,-9 0 0 0,5 0-4-16,-14 0 6 0,-5 0-2 15,-4 0 0-15,-23 8 4 16,9 7-14-16,0-1 10 16,-9 1 0-16,9 3-2 15,0-7 2-15,9 3 0 16,4-4 0-16,24-4 5 15,13-6-9-15,24 0 4 16,13 0 0-16,4 0-1 16,-4 0 8-16,5 0-7 15,-5 0 0-15,4 0 5 16,-4 0-15-16,14 0 10 16,-24 0 0-16,24 0 0 15,0 0 3-15,-14 0-3 0,14 0 0 16,-1 0 1-16,-13 0-7 15,5 0 6-15,-14 0 0 16,-10 0-8-16,-8 0 13 16,-10 0-5-16,0 0 0 15,10 2 0-15,8 2-1 16,15-4 1-16,-5 2 0 16,4-2-2-16,-4 0 3 15,0 3-1-15,13-3 0 16,-13 3 3-16,23 3-6 15,-14 0 3-15,4 8 0 16,1-2-9-16,-15 2 3 16,1 3 6-16,5-5 0 0,-6 4 5 15,15-6-13-15,-5 2 8 16,5 0 0-16,-6-1-3 16,6 4 8-16,4 0-5 15,14-6 0-15,0-1-1 16,9-4-6-16,0-1 6 15,0 8-8-15,-9 18 8 16,-1 9-1-16,-12 9 2 16,3 2 0-16,10-2 2 15,-9 9-5-15,-5 5 5 16,5 9-2-16,-1 8 9 16,-13 7-6-16,5 2 8 15,-14 10 2-15,13 2-9 16,-13 0 19-16,4-2-13 0,-4-11-1 15,-9-9 2-15,31-7-7 16,-3-9 2-16,-6-3-6 16,19-5 3-16,-9-7-1 15,4-4 1-15,5-6-3 16,9 0 0-16,-9-1 6 16,-1-3-3-16,1 6-3 15,0-1 0-15,-14 5-1 16,14 4 2-16,-9 4-1 15,9-3 0-15,-14-3 6 16,14-4-8-16,-1-2 2 16,10-3 0-16,0-3-2 0,0-1 3 15,0-6-1-15,33-2 0 16,3 1 5-16,14-5-5 16,10 6 0-16,9-9 0 15,8 0-2-15,15-2 4 16,4-2-2-16,23-6 0 15,18 0 4-15,1-6-3 16,22 2-1-16,-4-2 0 16,-5 4-3-16,4-4 6 15,-4 2-3-15,-13 4 0 16,-1 6 5-16,0-4-4 16,1 4-1-16,31-1 1 15,-13-5-3-15,22 3 6 0,-8 0-4 16,8-1 0-16,-4 2 4 15,-5-2 0-15,-8 4-4 16,-24-4 0-16,-18 3-10 16,-5-4 11-16,-4-1-1 15,9 3 0-15,19-6 4 16,-1 3-8-16,14-1 4 16,-5 1 0-16,1 0-3 15,4 0 6-15,-14 3-3 16,-9-4 0-16,10 4 2 15,-1-3 2-15,14 2-4 16,-4-1 0-16,22-5-4 0,-23 2 9 16,24-4-5-16,-15 0 0 15,24 0 1-15,-10-4 2 16,5-7-3-16,5-4-3 16,-19 4-3-16,5-4 5 15,-5-2 1-15,-14-1 0 16,15 5 1-16,-24-4-6 15,-9 3 5-15,-9 0 0 16,0 2-1-16,-14 0 3 16,-4 0-2-16,9 4 0 15,-14-4 2-15,5 1-4 16,-5-4 2-16,14 0 0 16,-9-3 0-16,4 4 0 15,-4 0 0-15,-14 2 0 16,-10 4 1-16,-3-2 0 0,-6 5-1 15,1-1 0-15,9 0-7 16,22 0 14-16,29-5-7 16,8-1 0-16,0-2-3 15,10-1 3-15,-19 0-4 16,-18 6 4-16,-10 2-4 16,-22-1 5-16,-9 6-1 15,0 2 0-15,8-3 3 16,1 3-8-16,14-3 5 15,4-6 0-15,23 1 0 16,9-7 3-16,-9 0-3 16,0 1 0-16,-9 5 2 0,-5 3 0 15,14 0-2-15,0 5 0 16,0-6-2-16,0 1 5 16,0-6-3-16,9-2 0 15,-9-1 0-15,10-2 0 16,-10 1 0-16,-5 5 0 15,-4 3-1-15,-19-1 4 16,-4 3-3-16,-27 0 0 16,-10 3 6-16,-4-6-13 15,4 1 7-15,19-1 0 16,0-3-1-16,13 1 4 16,-22-1-3-16,-1 6 0 15,-22-4 2-15,-5 5-4 0,-23-1 2 16,-9-1 0-1,0-8 7-15,0-12-1 0,9-2-6 16,-9-3 0-16,0-3 3 16,18-3-5-16,5-9 2 15,5 1 0-15,4-9-1 16,-14-4 6-16,0 0-5 16,1-7 2-16,-5-7 1 15,-14-9 11-15,0-11-6 16,0-13-7-16,0-4 8 15,0-7-3-15,0 0 2 16,0 1 11-16,18 4-18 0,9 13 21 16,5 12-7-1,-13 15 8-15,-10 7 18 0,-9 7-31 16,0 2 16-16,0-2-3 16,0 0-14-16,-19-1 16 15,-8-2-19-15,4 3-2 16,-4 0 7-16,18 2-3 15,-5 7-6-15,5 5-2 16,9 6 7-16,-10 3-8 16,10 0 1-16,-9 3 0 15,0-1-1-15,-9 1 9 16,-5 0-8-16,5-3 0 16,-14 7 5-16,4 0-10 0,10 2 5 15,-14 6 0 1,13 0-3-16,-13-1 12 0,14 4-9 15,-9 0 0-15,-15-4 1 16,-17 4-8-16,-19-1 7 16,-23 4 0-16,-36 10-7 15,0 4 0-15,-23 13 3 16,4 36-44-16,-23 18-90 16,-8 9-37-16,-19-12-179 15,9-26-515-15</inkml:trace>
  <inkml:trace contextRef="#ctx0" brushRef="#br0" timeOffset="24538">989 9674 449 0,'0'0'178'0,"0"0"-78"16,0 0-16-16,0 0-25 15,0 0-14-15,0 0-7 16,-27-3-14-16,27 3 7 16,0 0 0-16,41 0-24 15,5 0 29-15,36 0-9 16,5 0 1-16,23 0 4 15,9 0-16-15,28 0-3 16,22 0-3-16,5 0-8 0,4-9 7 16,10-5-8-1,-9-1 3-15,-10-1-6 0,-13 5 2 16,4 5 0-16,5 1 5 16,22 5-3-16,42 0 2 15,9 0-4-15,5 0-4 16,-5-9 1-16,0-3 3 15,0-2 0-15,-14-4-1 16,5 2 6-16,-14-5-2 16,5 0-3-16,-5 4 0 15,-9 2 3-15,-9-2-3 16,-19 5 0-16,1 6 1 16,-19 0 5-16,-4 6-7 0,-19 0 1 15,-18 0-1-15,-9 0 0 16,-14 0 0-16,5 0 1 15,-14 0-3-15,13-8 7 16,-13-4-5-16,14-3 1 16,9 3 0-16,-23-2-1 15,14 2 0-15,-23 6 1 16,-1 4 0-16,-8 2 3 16,0 0-3-16,8 0 0 15,15-4 0-15,4 2 0 16,23-10 1-16,0 6 1 15,0-2-2-15,9-2 2 16,10 4-2-16,-10 1 0 16,-9-1 0-16,0 3-2 0,-9 1 5 15,-5-2-2-15,5-2-1 16,18-3 3-16,9-2-5 16,24-1 2-16,-6 1-1 15,5 5 1-15,-22 1-3 16,-10 1 3-16,0 4-1 15,-9 0 2-15,0 0-3 16,0 0 2-16,-4 0 0 16,26 0-1-16,-3-3 2 15,17-3-1-15,6 4 0 16,-24-4 3-16,9 3-3 16,-17-1 0-16,-10 4 3 15,-10 0-6-15,-8 0 4 0,4 0-1 16,14 0 0-16,10 0 2 15,8 4 2-15,14-4-3 16,-5 0 1-16,1 0 2 16,-10 0-4-16,-18 0 1 15,-9 3 0-15,-9 3 2 16,-14 2 4-16,14-1-4 16,-15-2 1-16,15 1 5 15,4-3-8-15,24-3 3 16,-10 0-4-16,9 0 2 15,0 0 0-15,-18 0-2 16,-14 0 0-16,-4 0 0 0,-15 0 2 16,1 0-2-1,14 0 0-15,-5 0 6 0,13 0-7 16,-4 0 1-16,-4 0 0 16,4 5-3-16,-4-2 6 15,-14-3-3-15,-10 0 0 16,-8 0 3-16,-10 0-4 15,10 0 3-15,8 0-2 16,19 0 0-16,14 0 5 16,-5 0-1-16,14 0-4 15,0 0 4-15,-14 0-8 16,-18 0 4-16,-5 0 0 0,-27 0 0 16,-5 0 4-16,-23-8-4 15,-9 2 7-15,5 0-3 16,-14-3 12-16,9-2-8 15,0-4 6-15,-9-3-4 16,10-4-6-16,-1-8-1 16,14-5-3-16,-14-5 7 15,9-2-7-15,0-2 0 16,-8 7 0-16,12-1 3 16,-3 7 2-16,-10 0-2 15,0 3 14-15,14-2 1 16,-14-8 5-16,9 1-16 15,1-7-2-15,4 3 11 0,-14 0-9 16,-9-1 19 0,9-1-9-16,-9-3-12 0,0-1 11 15,0-3-10-15,0 4-1 16,0-1 5-16,0 1-6 16,0-4-1-16,0 3-3 15,0 3 5-15,0 4-4 16,0 4-1-16,0 5 0 15,0-1 0-15,-9 6 6 16,9-4-6-16,0 1 0 16,0-6 4-16,0-3-7 15,0-3 3-15,0 0 0 16,-9 2-1-16,-1 2 4 16,-3 11-3-16,4 2 0 15,-1 2-1-15,-8 4-7 0,-14 1 5 16,5-1 0-16,-15 4-4 15,6 2-3-15,-15 6 6 16,1 6 2-16,-19 0 2 16,-8 0-7-16,-24 3 4 15,5 17 3-15,-5-2-4 16,-18-4-1-16,0 4 4 16,0-3 1-16,-27-4-6 15,-10 1-4-15,-32 0 4 16,-22-4-6-16,-24 7 11 15,-4 0-13-15,9 2 11 16,14 0 2-16,18 0-2 16,19-5-1-16,-10-3 4 15,-9-6 0-15,-18-3-1 0,-23 0 9 16,-18 0-8-16,-1 0 0 16,10 0 1-16,0 0-8 15,0 0 3-15,9 0 4 16,14 0-1-16,-5 0-9 15,4 0 5-15,-3 0-14 16,-10 0 1-16,13 0 15 16,-4 3-2-16,23 3 5 15,-13-3-3-15,22 3-3 16,18 0 5-16,5 0-5 16,5 2 6-16,-9 1-5 15,-10 2 7-15,-9 1-2 16,0-3 0-16,19 2 0 0,13-1 0 15,5-2 0-15,13-2 7 16,19-3-11-16,0 0 4 16,9 3 0-16,-9-1-5 15,-10 4 10-15,-22-1-8 16,-28 5 3-16,-8-1-8 16,-20-1 2-16,6-2 2 15,22 0 4-15,14-4-5 16,14 1 9-16,4 6-4 15,-13 0 0-15,-19 5-2 16,1 4-3-16,-28 4 5 0,-5 5 0 16,-4-1 0-16,-5 0 6 15,0 0-6-15,23-5 0 16,27 2 2-16,-17-6-1 16,8 4-1-16,-18-4 0 15,0 4-3-15,-5-1 9 16,15 6-6-16,8-3 0 15,32-3-4-15,28-5 0 16,27-10 7-16,33-2-3 16,8-6 3-16,14 0 1 15,5 0-4-15,-9 0 0 16,13 0 5-16,-4 0-10 16,9 0 5-16,-5 0 0 15,-4-2 2-15,14-4 1 0,-5 3-3 16,4-3 0-16,-13 1 1 15,14-1-4-15,-15 0 3 16,1 0 0-16,-5 6 0 16,-4 0 8-16,0 0-12 15,-10 0 4-15,-9 0 0 16,10 0-1-16,-10 0 1 16,19 0 0-16,0 0-3 15,31 0 9-15,1 0-9 16,0 0 3-16,18 0 0 15,-23 0-5-15,-5 0-1 16,-13 2 6-16,-9 10-2 0,4 0 8 16,5 0-6-16,23-6 0 15,8-4-1-15,-3 4-5 16,-6 0 8-16,1 0-2 16,-5 0 0-16,14 2 2 15,-9-2 2-15,-1 6-4 16,-13 5 2-16,5 4-8 15,-14 8 10-15,-1 10-4 16,6-2 0-16,-5 12 5 16,4 7-4-16,5 8-1 15,5 12 0-15,-6 0 6 16,33 2-4-16,0 2-2 0,0 1 0 16,42 3 3-16,17-5-4 15,10 3 1-15,27-15 0 16,23-5-3-16,9-10 8 15,32-15-11-15,-4-6-4 16,4-18-117-16,-4-8-194 16,13-5-483-16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00.14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76 648 0,'0'0'172'16,"0"0"-110"-16,0 0 47 15,0 0-42-15,0 0-39 16,288-41-8-16,-201 35-10 16,0-3-7-16,-5 0 0 15,-36 4-3-15,-14-1-26 0,-32 6-36 16,0 0-70-16,-9 0-75 16,-51 11 41-16,-17 22-183 15</inkml:trace>
  <inkml:trace contextRef="#ctx0" brushRef="#br0" timeOffset="134">0 76 120 0,'41'201'157'0,"-41"-198"13"16,0-3-22-16,9 0-83 15,41 0 47-15,-4 0-25 16,27 0-43-16,14 0-18 16,0 0-23-16,23 0-3 15,0-3-8-15,-14-5-155 0,-4-4-451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0:58.86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376 458 575 0,'0'0'122'15,"0"0"8"-15,-229-3-27 16,169 3 1-16,24 0-26 15,4 0-5-15,22 0-20 16,1 0-12-16,9-3 1 16,0 3-28-16,0 0 0 15,19-3-14-15,40-1 2 0,33 0 1 16,27-6-2-16,9-2 0 16,0 2 2-16,0-2 0 15,-41 2-6-15,-18 5 1 16,-37 5-71-16,-32 0-21 15,0 0-59-15,0 0-3 16,-23 0 0-16,-14 0 42 16,-13 0-5-16,18 0 63 15,5 0 56-15,-6 0 44 16,6 0 65-16,9 0 1 16,9 0 26-16,-5 0-46 15,14 0 3-15,0 0-26 0,-9 0-43 16,9 9-11-16,0 29-13 15,0 8 9-15,0 9 7 16,0 4-10-16,0 3-6 16,9 4 0-16,5-2 3 15,-14-2-9-15,0-9-32 16,0-10-232-16,9-7-413 16</inkml:trace>
  <inkml:trace contextRef="#ctx0" brushRef="#br0" timeOffset="315">1273 151 181 0,'0'0'533'0,"0"0"-377"15,0 0-4-15,0 0-13 16,-87-151-36-16,87 151-36 15,0 0-52-15,0 22-15 16,-9 43 0-16,-5 23 5 16,5 18-1-16,0 6 15 15,0 5-17-15,-1 6 2 16,1-3-1-16,9-10 4 16,0-8-6-16,0-17-1 15,19-21-5-15,8-14 4 16,5-18-58-16,-5-14-109 0,-4-13-72 15,5-5-58-15,13-3-228 16</inkml:trace>
  <inkml:trace contextRef="#ctx0" brushRef="#br0" timeOffset="711">1470 848 254 0,'0'0'150'0,"0"0"-73"15,0 0 60-15,0 0-26 16,9-152-21-16,14 135-18 15,-5 6-35-15,9 5 6 16,15 6-24-16,-1 0-15 16,-5 0 22-16,6 21-12 15,-1 11-7-15,-23 0 3 0,1-3-6 16,-19 3 1-16,9-9-5 16,-9 0 2-16,0-8 4 15,0-4-5-15,0-5 0 16,0-2 3-16,0-4-2 15,0 0 15-15,0-18 11 16,0-20 9-16,23-9-12 16,22-8-11-16,6 0-4 15,-1 5-3-15,-9 12-7 16,-13 17 14-16,4 13-10 16,-14 8-1-16,10 0-6 15,4 20-3-15,-5 23 6 0,-4 11-5 16,-14 1 1-16,-9 0 3 15,0-8-12-15,0-7-96 16,0-10-131-16,9-10-214 16</inkml:trace>
  <inkml:trace contextRef="#ctx0" brushRef="#br0" timeOffset="971">2417 41 579 0,'0'0'133'15,"0"0"0"-15,0 0-9 0,0 0-76 16,0 0-45-16,0 0 47 16,138 186-5-16,-79-89-11 15,-18-2-12-15,0 2-15 16,-13-3 9-16,-1-4-12 15,-13 3-4-15,-14 0 2 16,-23-8-2-16,-36-6 0 16,-19-12-69-16,0-14-228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52:30.0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2568 432 395 0,'0'0'32'16,"0"0"-10"-16,233 0 115 15,-13 0-45-15,55 0-5 16,82-8-34-16,45-4-36 16,61 4 30-16,22 4-28 15,-9 4-4-15,-4 0 25 16,-28 0-39-16,-10 6 19 15,-22 4-20-15,-4 1 10 0,-5-6-14 16,4 5 4 0,14-5 0-16,32-2 2 0,5-3 15 15,4 0-17-15,-27 0 2 16,-59 0 8-16,-52-8 8 16,-76-2-18-16,-61 2 0 15,-49 0 2-15,-61-2 5 16,-26 8-7-16,-33-4 0 15,-18 6 1-15,0-3-10 16,-36 3-84-16,-38 0-100 16,-22 0-107-16</inkml:trace>
  <inkml:trace contextRef="#ctx0" brushRef="#br0" timeOffset="-6548">9860 3729 137 0,'0'0'138'0,"0"0"-31"0,0 0-1 15,0 0 5-15,0 0-21 16,0 0-37-16,-51-53-1 16,51 53-8-16,0-2 12 15,0 2-29-15,69-4-24 16,50-2 29-16,69-2-28 15,59-7 16-15,78-2 8 16,50-1-28-16,28 0 29 16,-9 7-27-16,-10 5 2 15,-36 6 14-15,-32 0-7 16,-51 0-11-16,-36 0 3 16,-41 0 6-16,-32 0 4 0,-10 0-11 15,5 0 4-15,-23 0 32 16,-9-9-33-16,-13-6 21 15,-38 1-2-15,-8 5-23 16,-19 4 29-16,-32 2-23 16,-9 3-3-16,0 0 19 15,0 0-19-15,0 0-1 16,0 0-3-16,0 0-10 16,0 0 9-16,0 0-72 15,-9 0-116-15,-32 0-30 16,-28 12-53-16</inkml:trace>
  <inkml:trace contextRef="#ctx0" brushRef="#br0" timeOffset="-89695">357 9883 69 0,'0'0'393'15,"0"0"-289"-15,0 0 5 16,0 0-13-16,0 0-56 15,0 0 0-15,0 0 5 16,-188-44-10-16,188 44 3 16,0 0-30-16,0 0 17 0,0 0-1 15,0 0-24-15,0 0 14 16,0-3-14-16,0 3 1 16,0 0-3-16,0 0 2 15,51 0 0-15,26 0 43 16,20 0-35-16,22 0 20 15,18 0-17-15,14 0 11 16,5 0 5-16,-28 0-24 16,-18 3 3-16,-42 3-5 15,-27 0 8-15,-31 0-17 16,-10 3 8-16,0 2-70 16,0 6-99-16,-32 7-101 15</inkml:trace>
  <inkml:trace contextRef="#ctx0" brushRef="#br0" timeOffset="-89311">59 9907 200 0,'0'0'188'0,"0"0"-58"16,0 0-54-16,0 0-28 15,0 0-48-15,0 0 3 16,10-33-10-16,8 33-34 16,-18 0-84-16,14 5-199 15</inkml:trace>
  <inkml:trace contextRef="#ctx0" brushRef="#br0" timeOffset="-88420">59 9907 352 0,'87'-33'210'16,"-96"12"-14"-16,-9 7-66 15,18 0 17-15,0 5-35 16,0 3-44-16,0 1-2 15,0 5-34-15,0 0-20 16,0 0-8-16,0 20 9 16,0 29-13-16,0 19 32 15,0 7-29-15,0 9 35 0,0 16-26 16,0 11-6 0,0 12 24-16,-18 14-27 0,-14 0 13 15,-5-6-16-15,14-20 11 16,14-21-12-16,9-23 1 15,0-17 0-15,0-10-3 16,0-9 11-16,0-9-8 16,0-5 0-16,0-5 3 15,0 0-4-15,0-1 1 16,0-5 0-16,0 3 5 16,0-3 4-16,0-3-9 15,18-3 0-15,42 0 3 16,40 0-12-16,70-3 9 0,17-18 0 15,38 1-3-15,4 0 12 16,-23 8-9-16,-37 6 0 16,-41 6 0-16,-32 0-11 15,-45 2 10-15,-10 19-4 16,-14 3-1-16,5-7-9 16,-13 1 13-16,-1-6 2 15,0-6-7-15,-4-1 0 16,-14-5 7-16,0 0 0 15,0 0 4-15,0 0 5 16,0 0 0-16,0-5-9 16,0-16 8-16,0 0-2 0,0-5-4 15,0-9-2-15,9-9 19 16,9-8-10-16,-18-7-7 16,0-7 9-16,0-10-8 15,0-6 15-15,0-3-18 16,-9-2 0-16,-23 5 6 15,5-3 0-15,8 7-6 16,-3 2 0-16,12 3 10 16,10 9-15-16,0 6 5 15,0 11 0-15,0 15-4 16,0 11 10-16,0 9-6 16,0 10 0-16,0 2 6 15,0 0-9-15,-9 0 3 0,9 0 0 16,0 0-10-1,0 0 16-15,0 0-6 0,-9 0 0 16,-9-6 6-16,-23 0-13 16,-1-6 7-16,-26 4 0 15,8-4-8-15,-8 3 0 16,8 1 5-16,1 5 3 16,13 3-40-16,-14 0-33 15,1 32-113-15,-1 20-163 16,1 16-251-16</inkml:trace>
  <inkml:trace contextRef="#ctx0" brushRef="#br0" timeOffset="-88022">650 10604 525 0,'0'0'168'15,"0"0"-49"-15,0 0-13 16,0 0-30-16,0 0-43 16,0 0-5-16,91-74-26 0,-63 74-1 15,4 4 2 1,-14 13 0-16,-18 4-3 0,0 11 0 15,0 5 6-15,-27 7-2 16,-33 2-4-16,10-7 0 16,18-16 0-16,4-6 4 15,28-13-4-15,0-4 0 16,0 0 3-16,0 0-12 16,10 0 9-16,40 0 0 15,28 0-13-15,32-6 2 16,27-12-126-16,9 1-152 15,15-1-248-15</inkml:trace>
  <inkml:trace contextRef="#ctx0" brushRef="#br0" timeOffset="-87490">3245 10020 85 0,'0'0'151'0,"0"0"-44"16,0 0 11-16,0 0-41 15,0 0 0-15,0 0 5 16,-206-64-17-16,188 56-7 15,18 4-3-15,0 4-4 16,0-2 17-16,0 2-44 16,0-6-9-16,50 0 18 15,37-6-6-15,32-6 8 16,19-3 3-16,17-5-28 0,-4 4 24 16,-4-4-32-16,-19 5-1 15,-50 6-1-15,-37 3 9 16,-23 4-12-16,-18 5 3 15,0 3-33-15,0 0-37 16,0 0-16-16,-9 11-82 16,-27 10-70-16,-24-4-227 15</inkml:trace>
  <inkml:trace contextRef="#ctx0" brushRef="#br0" timeOffset="-86628">3236 9877 323 0,'0'0'253'0,"0"0"-98"16,0 0-16-16,0 0-22 16,0 0-25-16,0 0-20 15,0-38-52-15,0 38 3 16,0 23-22-16,0 22-1 15,0 16 42-15,-9 18-27 16,-19 14 2-16,-4 11 23 16,-9 11-40-16,5-5 16 15,-15-1-16-15,1-15 9 0,22-8-8 16,6-12-1 0,3-16 0-16,19-15-4 0,0-14 13 15,0-11-9-15,0-13 0 16,0-5 4-16,0 0 2 15,0 0-5-15,0 0 34 16,0 0 28-16,51-17-52 16,17-6 10-16,19 0-21 15,14 2 7-15,18 4-17 16,9 5 10-16,-9 3 0 16,0 6-6-16,-14 0 12 15,5 3-6-15,9 0 0 16,9 0 4-16,1 0-14 15,8 0 10-15,0 3 0 0,-27 5-4 16,-23 3 11-16,-27-6-7 16,-19 1 0-16,-23-4 5 15,-9 1-12-15,-9-3 7 16,0 0 0-16,0 0-2 16,0 0 14-16,0 0-12 15,0 0 9-15,0 0-6 16,0-3 21-16,0-17-24 15,0-10 4-15,-9-2-7 16,0-5 9-16,-9-7-6 16,9-6 0-16,9-11 10 15,-10-15-16-15,10-17 6 0,0-12 0 16,-13-3-3-16,13 2 10 16,-19 13-7-16,1 18 0 15,-5 13 9-15,5 13-14 16,-10 4 5-16,19 17 0 15,-14 5-2-15,23 8 6 16,-9 9-4-16,9 3 0 16,0 1 6-16,0-2-15 15,0 4 9-15,0-2 0 16,0-2-9-16,-18 2 12 16,9 2-3-16,-14-2 0 15,-5 2-31-15,-4 0 3 16,-4 0-67-16,-24 16-26 0,-8 15 1 15,-24 6-52-15,5 3-35 16,-5-5-59-16,24-9-209 16</inkml:trace>
  <inkml:trace contextRef="#ctx0" brushRef="#br0" timeOffset="-86125">3799 10149 347 0,'0'0'219'0,"0"0"-48"15,0 0-22-15,0 0-23 16,0 0-43-16,0 0-9 16,0 0-37-16,0-53-31 15,0 74-2-15,-9 20 10 16,0 17-10-16,9 0 2 16,0 3 1-16,0-5 2 15,9-10-9-15,18-11 0 0,-4-9-2 16,5-11 8-16,4-9-6 15,-5-6 1-15,14 0 4 16,-4-9 10-16,-5-23-15 16,-4-3 1-16,4 0 9 15,-23 3-4-15,-9 11 8 16,0 10 21-16,0 8-18 16,0 3 13-16,0 0-30 15,0 0-15-15,0 32 15 16,0 18-13-16,0 14 13 15,0 4 0-15,0 1-7 16,0 1-65-16,0-6-241 0,-32-12-472 16</inkml:trace>
  <inkml:trace contextRef="#ctx0" brushRef="#br0" timeOffset="-76991">12840 9926 292 0,'0'0'122'0,"0"0"3"16,0 0-39-16,0 0-4 15,0 0-9-15,0 0-43 16,-10-26 35-16,10 20-22 16,0-2-13-16,0 1 1 15,37-1-23-15,13 3-8 16,10-1 0-16,-1-1 14 16,-8 2-13-16,8-1-1 15,-31 3 0-15,-1-2-7 0,-13 5 7 16,-5 0 0-16,0 0-1 15,-9 0 9-15,0 14-8 16,-41 12 0-16,-19 10 0 16,1 2 3-16,-10-4 2 15,24-2-5-15,3-11 0 16,10-7 10-16,14-2-10 16,18-10 0-16,0 2 0 15,0-4 5-15,0 0-5 16,0 0 0-16,41 0 0 15,-13 0 1-15,22 0-5 16,0 0 4-16,-13 0 0 0,4 8-12 16,10 10 15-16,-15 1-3 15,15-3 0 1,-19 5 8-16,-14 2-11 0,-9-3 3 16,-9 0 0-16,0-5-3 15,0-4 8-15,-9-1-5 16,-51-4 13-16,-8-6-4 15,-19 3-3-15,4-3-6 16,15 3-14-16,8-1-25 16,42-2-150-16,18 0-109 15</inkml:trace>
  <inkml:trace contextRef="#ctx0" brushRef="#br0" timeOffset="-84740">5909 9644 436 0,'0'0'130'0,"0"0"-25"16,0 0-15-16,0 0-55 15,0 0 19-15,0 0-23 16,280-20 20-16,-193 20 4 16,-10 0-39-16,6 0 2 15,-5 0-9-15,-1 0 1 0,-8 0-8 16,0 0-2-16,-19 0 0 15,-9 0-8-15,-22 0 6 16,-19 0-47-16,0 2-110 16,-10 13-149-16</inkml:trace>
  <inkml:trace contextRef="#ctx0" brushRef="#br0" timeOffset="-83404">6010 9679 262 0,'0'0'212'0,"0"0"-101"16,0 0-2-16,0 0-41 16,0 0-51-16,0 0 0 15,-206-27-17-15,156 27 1 16,-1 0-1-16,10 0 3 15,5 0-3-15,3 0 0 16,15 0 5-16,0 4-5 16,9 1 0-16,9 4 0 0,-14-3-8 15,5 3 8-15,9-1 0 16,0 6-1-16,-18 10 8 16,-1 2-7-16,-13 10 54 15,5-7-30-15,18 2 4 16,-5 10 8-16,14 1-8 15,-9 10 11-15,9 7-13 16,0 6 19-16,0 7-14 16,-9-2-14-16,9 2 19 15,0-11-32-15,0-2 20 16,0-9-4-16,0-12-15 16,0-6 9-16,-10-12-14 15,10-6 0-15,0-8 3 16,0-3-2-16,0-3-1 15,0 0 3-15,0 3 8 0,0 0-9 16,28 6 3-16,13 3-3 16,19-2 19-16,17 0-21 15,24-7 7-15,27-3 1 16,19 0 1-16,22 0-4 16,-4 0-5-16,-23 0 3 15,-14 0-12-15,-32 0 9 16,-27 0 0-16,-10 0-3 15,-27 0 8-15,-4 0-5 16,4 0 0-16,-14 0 3 0,0 3-9 16,14 0 6-1,-13-3 0-15,-1 2-1 0,-4-2 11 16,-5 0-8-16,0 0 0 16,-9 0 2-16,0 0 30 15,0 0-18-15,9 0 7 16,0-13-1-16,10-8-14 15,22 0-8-15,-9-2 0 16,14 2-2-16,-5 1-5 16,-14 2 7-16,-4 1 0 15,-4 5 2-15,-10-5 10 16,0-6-11-16,-9-1-1 16,0-5 7-16,0-6-9 15,0 0 2-15,0-3 0 16,0-2 5-16,0-2 7 0,-18-4-12 15,-1-4 0-15,-4 1 11 16,14-4-13-16,-9 3 2 16,9 1 0-16,-14 2-3 15,14 9 11-15,0 3-8 16,-10 7 0-16,1-5 7 16,-5 0-15-16,14 5 8 15,-9 5 0-15,8-1-6 16,-3 1 15-16,13 6-9 15,-9-4 0-15,-1 3 7 16,10 7-16-16,-9-2 9 16,0 5 0-16,-9 0-8 0,-14 5 14 15,-19 0-6-15,-17 3 0 16,-1 0-11-16,-9 0 2 16,10 0-5-16,17 0-15 15,10 11 7-15,23 10-96 16,-1 11-59-16,-3 3-99 15,3 6-314-15</inkml:trace>
  <inkml:trace contextRef="#ctx0" brushRef="#br0" timeOffset="-82804">5960 10020 44 0,'0'0'337'15,"0"0"-210"-15,0 0-10 16,0 0-3-16,0 0-64 15,0 0 6-15,41-78-27 16,-23 60-4-16,14 4 17 0,-4 2-34 16,-19 3 25-1,-9 6 5-15,9 0-32 0,-9-1 16 16,0 4-22-16,0-2 0 16,0 2 3-16,0 0 6 15,0 0-9-15,0 0 0 16,9 0-3-16,5 23 3 15,-14 19 4-15,0 7 0 16,0 3 12-16,0 4-9 16,0-1 1-1,0-6-4-15,0-8 8 0,0-11-8 16,9-7-4-16,-9-8 0 16,0-9 0-16,0-4 4 15,0-2-4-15,0 0 14 16,-9 0-11-16,-23 0 16 0,-5 0-19 15,-4-5 0-15,23-4 2 16,4-3 6-16,5 6-8 16,9 4 0-16,0-2 8 15,0 4-16-15,0 0 8 16,9 0-21-16,92-6-12 16,45-2-11-16,65-12-74 15,4-10-129-15,-9-4-342 16</inkml:trace>
  <inkml:trace contextRef="#ctx0" brushRef="#br0" timeOffset="-82217">7908 9621 0 0,'0'0'220'15,"0"0"-74"-15,0 0-20 16,0 0-48-16,0 0 32 15,0 0-38-15,-87-36-19 16,87 34 3-16,0-4-23 0,19-3 10 16,31 3-39-16,9-4-2 15,19 0 28-15,18 4-23 16,5-4 10-16,9 8 1 16,-23 2-14-16,0 0 12 15,-14 0-16-15,-4 0 7 16,-1 0-10-16,1 0 5 15,-19 0-2-15,-4 0 0 16,-14 6-17-16,-23 0-16 16,-9 3-61-16,0 2-72 15,-18 1 15-15,-51 5-205 16</inkml:trace>
  <inkml:trace contextRef="#ctx0" brushRef="#br0" timeOffset="-81288">8061 9618 167 0,'0'0'204'15,"0"0"-100"-15,0 0-11 16,0 0-29-16,0 0-17 15,0 0-2-15,0-6-2 16,-9 12 10-16,-1 17 72 16,1 6-97-16,9 3 34 0,-18 12-7 15,4 11-8-15,5 10-12 16,0 17-9-16,0 7 7 16,0 2-32-16,9 3 8 15,0-10 3-15,0-11-12 16,0-9 0-16,0-9 11 15,0-11-4-15,-10-5 2 16,10-14-9-16,0-13 5 16,0-6-8-16,0-6 7 15,0 0-4-15,0 0 43 16,0 0-6-16,19-3 10 16,40-12-31-16,10-2-4 15,0 0-16-15,8 5 4 0,6 0 0 16,4 0-3-16,0 3 13 15,-5 4-10-15,-4 2 0 16,-9 3 1-16,-1 0-11 16,-17 0 10-16,-1 0 0 15,5 8-10-15,-14 5 9 16,0-5 1-16,-13 0 0 16,-5-4 2-16,-14 2-13 15,0-4 11-15,-9-2 0 16,0 4-5-16,0-4 13 15,0 0-8-15,0 0 0 16,0 0 6-16,0 0 1 16,0 0-5-16,0 0-2 0,0-12 17 15,0-18-8-15,0-10-9 16,0-4 0-16,0-5 9 16,0-10-9-16,-9-11 0 15,9-3 0-15,0-9-3 16,0 0 11-16,0 3-8 15,0 4 0-15,9 8 6 16,-9 6-11-16,9 8 5 16,-9 9 0-16,0 10-7 15,0 4 15-15,0 10-8 16,0 2 0-16,0 7 7 16,0 9-14-16,0-2 7 15,0 4 0-15,0 0-9 16,0 0 11-16,0 0-2 0,0 0 0 15,0 0 6-15,-18-4-15 16,-23-1 9-16,-10-1 0 16,1 1-9-16,-5 2 13 15,-5 0-4-15,10 3 0 16,0 0-43-16,31 0 12 16,-3 0-44-16,12 0-30 15,1 6-36-15,0 26-85 16,0 15 24-16,9 8-88 15</inkml:trace>
  <inkml:trace contextRef="#ctx0" brushRef="#br0" timeOffset="-80801">8409 9968 163 0,'0'0'194'0,"0"0"-46"15,0 0 3-15,0 0-59 16,0 0 8-16,0 0-26 16,0-117-4-16,0 108 9 15,0 1-14-15,0 5 4 0,0-1-10 16,0 2-46-16,0 2 21 15,0 0-34-15,-23 0 6 16,-5 9-11-16,-13 19 8 16,4 10-3-16,5 10 0 15,14 4 8-15,9 3-12 16,9 3 4-16,0 1 0 16,0-7-6-16,18-8 9 15,14-6-3-15,-4-14 0 16,13-10 7-16,-14-8-10 15,-8-6 3-15,13 0 0 16,-14 0 11-16,-9-18-4 16,5-10-5-16,-5-5 0 15,-9-5 10-15,0 0-8 0,-23 1-4 16,-13 4 0-16,-24 12-8 16,-9 16-13-16,19 5-113 15,-9 13-195-15,40 26-524 16</inkml:trace>
  <inkml:trace contextRef="#ctx0" brushRef="#br0" timeOffset="-78453">10313 9980 236 0,'0'0'164'15,"0"0"-55"-15,0 0 2 16,0 0 5-16,0 0-59 16,0 0 1-16,0 0 9 15,-19-91-32-15,19 73 27 16,0 7-29-16,0-4-10 16,0 6 24-16,0 4-44 15,0-1 8-15,0 6-11 0,-22 0 12 16,-6 0-18-1,-4 0 6-15,5 2 0 0,-5 22-9 16,4 2 9-16,10 1 0 16,-5-1-4-16,23 6 7 15,0-3-6-15,0 6 3 16,0 2 0-16,0-1-12 16,0 2 12-16,32 0 0 15,-23-3-2-15,19-3-6 16,-6-6 1-16,-12-6 6 15,-1 1-3-15,-9-10-9 16,0 4 13-16,0-3-11 16,0 0 6-16,-9-4-35 15,-14-5 26-15,4-3 7 0,10 0 7 16,0 0-8 0,9-26 8-16,0 0 0 0,0-10-1 15,0 2 10-15,0-4-9 16,0-6 0-16,18 0 1 15,14 1-13-15,5-1 12 16,4 9 0-16,0 5-7 16,-22 12 8-16,-1 10-8 15,-9 6 7-15,0 2-98 16,5 0-48-16,-5 0-111 16,10 0-184-16</inkml:trace>
  <inkml:trace contextRef="#ctx0" brushRef="#br0" timeOffset="-77848">11054 9930 294 0</inkml:trace>
  <inkml:trace contextRef="#ctx0" brushRef="#br0" timeOffset="-75108">10304 9306 207 0,'0'0'207'0,"0"0"-86"0,0 0-15 16,0 0 7-16,0 0-58 16,0 0-14-16,-42-82-19 15,1 82-17-15,-27 0 6 16,-1 0-11-16,-18 6 0 15,-5 8 0-15,-4 6 5 16,-14 1-5-16,1 2 0 16,12 3 8-16,29-5-13 15,27-6 5-15,22-1 0 16,10 7-7-16,9 5-1 16,0 7 8-16,0 4 0 15,0 4 8-15,9 3 9 16,10 5-3-16,-1 6 13 15,-4 12 31-15,-5 7-32 0,-9 7 22 16,0 10 1-16,0 10-30 16,9 1 32-16,0-2-23 15,0-9-10-15,0-16 19 16,14-11-35-16,-4-6 14 16,-10-8-14-16,14-9 10 15,-23-9-8-15,9-8-4 16,-9-10 0-16,9-5-2 15,-9-3 6-15,0-3-4 16,0-3 0-16,9 0 10 16,9 0-16-16,5 2 6 15,23-2 0-15,36 0 8 0,5 0-1 16,32 0-7-16,10 0 0 16,-10-5 4-16,9-1-9 15,-9 0 5-15,-14 3 0 16,-13-3-5-16,-24 6 9 15,-26 0-4-15,-15 0 0 16,-9 0 11-16,5 0-17 16,-5-2 6-16,10-2 0 15,4-2-1-15,-14 4 5 16,1-4-4-16,-19 3 4 16,0-6 5-16,0-5 7 15,0-10-16-15,0-1 0 16,-19-8-3-16,-8-5 7 0,4-3-4 15,5-3 0-15,-1 0 11 16,10-2-15-16,-5-7 4 16,14-5 0-16,0-6-5 15,0-6 9-15,0-8-4 16,0-1 0-16,0-6 12 16,0 3-15-16,0 6 3 15,0 9 0-15,0 9-8 16,0 6 11-16,0 8-3 15,0 3 0-15,-9 4 12 16,0-2-16-16,0 5 4 16,0-2 0-16,0 7-8 0,9 5 8 15,0 7 0-15,0 8 0 16,-9 3 11-16,9 4-14 16,-14 2 3-16,5-4 0 15,-1 2-16-15,-17 2 16 16,-23 0-3-16,-10 0 3 15,1 0-37-15,8 0 22 16,1 18-70-16,4 4-85 16,23 2-40-16,5-4-85 15,18 1-213-15</inkml:trace>
  <inkml:trace contextRef="#ctx0" brushRef="#br0" timeOffset="-72655">13448 9393 304 0,'0'0'168'16,"0"0"-51"-16,0 0-29 15,0 0-15-15,0 0-23 16,0 0-40-16,-215-12 19 0,137 12-18 16,-4 10-10-16,-5 9 21 15,0 2-18-15,5 3-4 16,4-2 0-16,9-1 7 16,19-1-8-16,22-5 1 15,19 2 0-15,-5 1-8 16,5 2 8-16,9 4 0 15,0 2 14-15,0 0-12 16,0 6 29-16,0 3-7 16,9 9-11-16,5 6 24 15,-5 4-32-15,-9 9 15 16,0 6 15-16,0 1-32 16,0 7 31-16,0-2-22 0,0-2-6 15,-9-3 8 1,-5-11-12-16,5-12-2 0,9-7 4 15,-9-2 8-15,9-9-6 16,0 0-6-16,0-9 7 16,0-4-9-16,0-8 2 15,0-3 0-15,0-1-2 16,0-3 17-16,0 4-14 16,0-5-1-16,32 0 4 15,28 0 30-15,8-6-27 16,19-9 1-16,0-3-5 15,5 4 11-15,-23 2-13 16,-1-2-1-16,-8-1 3 16,-10 4-10-16,-13-1 7 0,-5 3 0 15,-5 0-4-15,-18 3 12 16,5 0-8-16,-5 3 0 16,0-2 5-16,1-1-10 15,-1-2 5-15,0-4 0 16,14-2-2-16,4-7 17 15,-4-5-15-15,5-1 0 16,-10-8 6-16,5-6-1 16,-5-9-4-16,-9-5-1 15,0-3 20-15,1 1-16 16,3-3 14-16,-4 11-18 16,-9-2 12-16,10 6-10 15,8 0-2-15,-9 2 0 0,0-1 0 16,5 0 12-16,-5-5-12 15,-9-7 0-15,0 6 7 16,0 1-17-16,-32-1 10 16,-5 4 0-16,-4 6-6 15,0 1 18-15,14 10-12 16,-1 2 0-16,5 5 7 16,-4 7-19-16,4 9 12 15,-14 6-40-15,-13 0-29 16,0 27-80-16,-1 13-41 15,15 7-136-15</inkml:trace>
  <inkml:trace contextRef="#ctx0" brushRef="#br0" timeOffset="-67297">11508 10113 48 0,'0'0'108'16,"0"0"18"-16,0 0-23 15,0 0-13-15,0 0-11 16,0 0 9-16,0-46-9 16,0 34-13-16,0 0 0 15,0-2-39-15,0 2 10 16,9 3 9-16,-9 4-16 15,0 2 19-15,9 0-20 16,-9 3-11-16,0 0 15 16,0 0-28-16,0 0 17 15,0 0 1-15,0 0-23 16,0 0 20-16,0 0-20 0,0 0-6 16,0 0 1-16,0 0-5 15,0 11 10-15,0 4 0 16,0 3 9-16,0-4-9 15,0 4 0-15,0-1 0 16,0 0-4-16,0 1 8 16,9 2-4-16,23 1 0 15,14 2 8-15,13 0-4 16,1-2-4-16,-1 6 0 16,1-1-3-16,-19-3 5 15,-14 3-2-15,-17-2 0 16,-10-4 2-16,0 6-9 15,0-6 7-15,0 4 0 0,0-7-4 16,-37 1 8 0,-4-4-4-16,0-4 0 0,-14-5 10 15,13-2-9-15,-17-3-1 16,18 0 0-16,-5 0-6 16,14-3-12-16,5-17-80 15,4-12-17-15,23-10-72 16,0-7-93-16</inkml:trace>
  <inkml:trace contextRef="#ctx0" brushRef="#br0" timeOffset="-67129">11508 10047 226 0,'0'0'142'0,"0"0"-24"0,0 0-28 15,0 0-43-15,256-79-14 16,-137 61-33-16,-23 6 2 15,-18 4-7-15,-28 4-65 16,-50 2-181-16</inkml:trace>
  <inkml:trace contextRef="#ctx0" brushRef="#br0" timeOffset="-65801">12089 9664 129 0,'0'0'217'0,"0"0"-85"15,0 0 3-15,0 0-29 16,0 0-65-16,0 0-17 15,-128-20-12-15,59 17 10 16,0 3 2-16,-13-6-22 16,-5 3 14-16,0 3-15 15,-14 0 3-15,14 0-6 16,5 0 2-16,13 15 0 0,33-4 0 16,4-2 2-16,22 3-2 15,-8 5 0-15,18-2 0 16,-9-1-3-16,-5 1 3 15,14 0 0-15,0 5 9 16,0 10 0-16,0 4 28 16,0 6 16-16,0 11-26 15,0 4 29-15,0 1-40 16,0 2 32-16,14 1-16 16,-5-7-21-16,-9-2 15 15,0-4-7-15,0-5-18 16,0 3 21-16,0-4-18 15,0 1 1-15,0 0 6 16,0 1-7-16,-9-3 10 16,-5 0 0-16,-4-5-14 0,18 2 19 15,0-8-18-15,0 2-1 16,0-7 6-16,0 3 2 16,0-4-6-16,0-3-2 15,0-2 6-15,9-1-6 16,-9-3 0-16,0 2 0 15,0 0-2-15,0 0 13 16,0-1-11-16,0 0 0 16,0 1 3-16,0-4-7 15,0 2 4-15,0-5 0 16,0 2-2-16,9 1 9 16,-9 1-7-16,14 3 0 0,-14 2 4 15,9 0-9-15,0 1 5 16,-9-4 0-16,19-2-3 15,-19-7 8-15,9 1-5 16,14-6 0-16,4 0 4 16,14 0 5-16,10 0-9 15,4 0 0-15,27 0 1 16,-4-8 7-16,0-1-8 16,-1 0 0-16,6-2 4 15,-5 5-9-15,-10-3 5 16,-8 4 0-16,-1-1-3 15,-17 2 7-15,-15 2-4 16,-9-1 0-16,-9 3 6 0,5-3-14 16,5 3 8-16,-10 0 0 15,0 0-1-15,14 0 5 16,-14-3-4-16,-9 0 0 16,9-1 8-16,0 0-6 15,0-6-2-15,-9-7 1 16,9-4-3-16,-9-2 7 15,0-3-5-15,0-3 0 16,0-3 7-16,0-3 3 16,0 0-9-16,0-3 2 0,0 3 8 15,0-6-2 1,0 0-8-16,0-3-1 0,0-11 9 16,0-6-10-16,0-9 1 15,0-6 0-15,-18-3-2 16,0-2 6-16,-5 8-4 15,-4 5 0-15,8 10 7 16,-4 9-12-16,14 5 5 16,9 6 0-16,0 5-7 15,0 5 14-15,0-2-7 16,0-2 0-16,0-2 6 16,0 1-12-16,0 1 6 15,0 9 0-15,0 0-6 16,0 8 11-16,0 4-5 15,0 5 0-15,0 0 7 0,0 0-11 16,0-6 4-16,0 3 0 16,-9-2-7-16,-18-2 5 15,-24 8 2-15,-8 5 0 16,-19 0-10-16,5 9 0 16,4 29-10-16,9 11-120 15,15 13-107-15,3 2-235 16</inkml:trace>
  <inkml:trace contextRef="#ctx0" brushRef="#br0" timeOffset="-63260">14269 9755 162 0,'0'0'194'15,"0"0"-65"-15,0 0-10 16,0 0-7-16,0 0-40 15,0 0-7-15,-28-36-27 16,28 36-17-16,0-2 7 16,0 0-20-16,0-2 25 15,28 0 11-15,13-1-30 0,9-7 1 16,-4 4-13 0,-5-4 2-16,-9 6 0 0,-4 3-3 15,-19 3-1-15,0 0 0 16,-9 0-13-16,9 18 11 15,-9 20 2-15,0 7 0 16,0-1 7-16,0 3-5 16,0 4-2-16,0-3 5 15,0 3-1-15,0-5 4 16,0-2-8-16,0-7 4 16,0-7-4-16,0-6 0 15,14-13 0-15,-14-8 0 16,0-3-8-16,0 0-10 15,0 0-44-15,0-6-85 16,-14-17-95-16,-13-1-59 0</inkml:trace>
  <inkml:trace contextRef="#ctx0" brushRef="#br0" timeOffset="-63064">14268 10003 87 0,'0'0'157'16,"0"0"-35"-16,0 0-18 15,0 0 11-15,0 0 9 16,0 0-46-16,265-44-28 16,-182 35-16-16,13 3-33 0,14 0 6 15,-23-2-7 1,-19 2-33-16,-17-3-60 0,-42 6-91 16,-9-5-118-16</inkml:trace>
  <inkml:trace contextRef="#ctx0" brushRef="#br0" timeOffset="-61799">14872 9428 62 0,'0'0'152'0,"0"0"-26"15,0 0-10-15,0 0-18 16,0 0-28-16,0 0 18 15,50-58-7-15,-50 49-17 16,0 0-3-16,0-3-36 16,-32 1-16-16,-9 0-7 15,-5 1-2-15,-36 8 6 0,-5 2-6 16,-23 0 0-16,-9 0 0 16,14 14 7-16,-5 0-7 15,32 1 0-15,19-3 3 16,17-3-6-16,15-1 3 15,18 1 0-15,-5 0-5 16,5 0 10-16,0 3-5 16,0 2 0-16,-1 0 4 15,1 7 5-15,0 2-7 16,-5 3 14-16,-4 7 30 16,18 2-20-16,-9 6 17 15,9 5-6-15,0 7-21 16,0 4 24-16,0 2-21 15,0 0-6-15,0-5 24 16,0 5-30-16,0-9 14 0,0 6-2 16,0-1-19-16,0 4 22 15,0 4-19-15,0-2-3 16,0 3 7-16,0-11 1 16,0-3-8-16,0-12 0 15,0-9 6-15,0-6-10 16,0-8 4-16,0-6 0 15,9-1-1-15,-9-6 4 16,0 2-3-16,0-4 0 16,0 0 10-16,0 0-10 0,0 0 0 15,9 0 0 1,23 0 0-16,-4 0 10 0,40 0-10 16,24-4 0-1,4-12 10-15,14 4-12 0,9 0 2 16,-14-2 0-16,5 3-3 15,0 2 6-15,-14-3-3 16,-14 3 0-16,-22 3 5 16,-1-3-9-16,-22 7 4 15,-5-2 0-15,-4 1-4 16,-19 3 10-16,0 0-6 16,-9 0 0-16,0 0 3 15,0 0-4-15,0 0 1 16,14 0 0-16,-5-3-2 0,-9-2 9 15,9-4-7-15,0 0 3 16,-9-8 3 0,9-4 1-16,0-2-7 0,-9-6 0 15,0-3 14-15,0-3-10 16,0-3-1-16,0 0 0 16,0 1 6-16,14-5-5 15,-14-2-4-15,9-5 0 16,0-6 1-16,1-6 3 15,-10-1-4-15,0-5 1 16,0 4 5-16,0 0-1 16,-10 5-5-16,-22 3 0 15,5 8 2-15,-5 3 2 0,4 5-4 16,10 12 0 0,9 5 9-16,-5 8-10 0,14 5 1 15,0 4 0-15,0 5-4 16,0 0 7-16,0-3-3 15,0-3 0-15,0-3 7 16,0 0-11-16,0-2 4 16,-9 2 0-16,0 3-4 15,-9 0 4-15,-14 6-5 16,-19 0 2-16,-27 0-12 16,-18 15 9-16,-4 11-60 15,-10 9-96-15,14-6-134 16,18-3-377-16</inkml:trace>
  <inkml:trace contextRef="#ctx0" brushRef="#br0" timeOffset="-53916">989 9439 282 0,'0'0'105'15,"0"0"29"-15,0 0 2 16,0 0-7-16,0 0-13 15,0 0-26-15,0 0 8 16,-69 32-21-16,69-32-14 16,0 4 6-16,0-4-36 15,0 0 6-15,9 0 0 16,-9 0-27-16,0-6 1 16,9-20-13-16,0-7 0 0,23-4 11 15,5-10-4-15,23-9-7 16,8-5 0-16,1-8 6 15,32-13-2-15,-14-14-4 16,4-9 0-16,5-4-1 16,-4 11 4-16,-24 15-3 15,1 25 0-15,-19 18 8 16,-13 4-14-16,4 10 6 16,-13 3 0-16,-5 4 1 15,-14 2 3-15,9 1-4 16,0-5 0-16,-8-5 9 15,22-1-11-15,-23 1 2 16,9 5 0-16,-4 10-7 16,-14 2 9-16,9-3-2 15,0 4 0-15,0-10 5 0,10 4-10 16,3-4 5-16,-3-2 0 16,-1-1-4-16,5 1 7 15,-5 0-3-15,1 5 0 16,-10 4 7-16,-9 7-10 15,0 2 3-15,0 2 0 16,13 0-5-16,-13 0 4 16,0 0 1-16,0 0 0 15,0 0 2-15,0 0-11 16,0 0 8-16,0 0-15 16,0 0-6-16,0 0-85 15,-22 17-59-15,12 21-2 0,-8 6-127 16,18 5-249-16</inkml:trace>
  <inkml:trace contextRef="#ctx0" brushRef="#br0" timeOffset="-53114">3405 9253 111 0,'0'0'107'15,"0"0"-2"-15,0 0-1 16,0 0 10-16,0 0-49 16,0 0-9-16,19 0 0 0,-19 0-1 15,0 0 47 1,0 0 7-16,0 0-13 0,0-17-32 15,0-6-25-15,-28-1 2 16,-4-2 14-16,-18-6-29 16,4-4 21-16,-4-1-19 15,-19-4-17-15,10-6 11 16,-10 0-20-16,9-8 7 16,1-6 7-16,9-6-9 15,-19-2 2-15,19 4-9 16,-10 12 2-16,14 9 7 15,-4 9-8-15,0 3 4 16,8 0 1-16,6 3 1 0,-5-4-3 16,13 7-4-16,-4 0 4 15,14 4-6-15,-14 1 2 16,13 0 0-16,1 6 0 16,-5-2 7-16,5 2-7 15,9 3 0-15,0 4 0 16,9-4-4-16,-10 1 4 15,10-4 0-15,-9 1-4 16,-4-3 11-16,3-10-7 16,1-2 0-16,0-7 4 15,0 1-10-15,0 3 6 16,-5 4 0-16,14 7-2 16,-9 6 9-16,9 7-7 15,-9 4 0-15,9 2 3 0,0 2-12 16,0 0 9-16,0 0 0 15,0 0-6-15,0 0-26 16,0 0-34-16,0 37-90 16,0 13-73-16,0 6-221 15</inkml:trace>
  <inkml:trace contextRef="#ctx0" brushRef="#br0" timeOffset="-52215">1410 7072 151 0,'0'0'112'0,"0"0"-5"15,0 0-28-15,0 0 1 16,0 0-14-16,-234-50-27 0,193 47 34 16,14 3-27-1,13-3-15-15,14 0 4 0,0 0-24 16,0 0 12-16,0 0 1 15,0 3-23-15,0 0 15 16,14 0-16-16,22 0 0 16,33 0 24-16,32 0-20 15,45 0 9-15,60-9 3 16,23-7-7-16,27-6 15 16,10-4-13-16,-19 2 0 15,-27 8 13-15,-46 5-14 16,-33 1 5-16,-54 7-5 15,-36 3-8-15,-24 0 7 16,-27 0-9-16,0 0 0 16,0-3-8-16,0 3 6 0,0 0-6 15,-27 0-81 1,-65 3-26-16,-36 17-159 0</inkml:trace>
  <inkml:trace contextRef="#ctx0" brushRef="#br0" timeOffset="-51216">1094 7051 368 0,'0'0'131'16,"0"0"-17"-16,0 0-25 16,0 0-5-16,0 0-35 15,0 0 6-15,14-64 1 16,-14 64-15-16,0 0 14 15,0 0-28-15,0 0-12 16,0 0-6-16,0 17 0 0,0 21-9 16,-14 8 32-1,5 13-28-15,0 5 26 0,9 9-10 16,0 9-10 0,0 2 12-16,0 1-21 0,0-1 4 15,0-7-4-15,0-7 8 16,0-18-11-16,0-9 2 15,0-10 0-15,0-13-2 16,0-2 3-16,0-7-1 16,0-2 0-16,18-3 8 15,-4-3-8-15,-5 3 0 16,18-4 1-16,5-2 2 0,37 0-1 16,27 0-2-1,23 0 0-15,41 0 9 0,14-5-9 16,28-9 0-16,13-4 3 15,0-3-6-15,14 4 3 16,-14 2 0-16,-14 3-1 16,-36 4 5-16,-28 2-4 15,-18 0 0-15,-9 3 0 16,-23 3-5-16,14-3 5 16,-23 3 0-16,0-2-3 15,-10 2 10-15,-17 0-7 16,8-4 0-16,-9 2 1 15,-22-2-5-15,-14 2 4 16,-5-4 0-16,-9 3 3 16,0 0 3-16,0-6 2 0,0-5 8 15,0-6 9 1,0-10-8-16,0-8-11 0,0-6-3 16,0-2 7-16,0-9-3 15,0-7-4-15,-9-8-3 16,-5-6 6-16,5-2-3 15,-10-1-3-15,10 3 0 16,-14 12 3-16,5 3 5 16,0 3-5-16,0-1-3 15,-5 1 5-15,-5 2-6 16,5 4 1-16,5 8 0 16,-19 9 1-16,5 9 4 0,-9 5-6 15,-5 10 1-15,-36 7-18 16,-14 4 13-16,-23 0 1 15,-19 13 0-15,1 6-12 16,9 5-1-16,9-4-14 16,27-2-72-16,24-6-71 15,8 2-24-15,24-5-56 16,-6 3-109-16</inkml:trace>
  <inkml:trace contextRef="#ctx0" brushRef="#br0" timeOffset="-50789">2192 7039 390 0,'0'0'177'0,"0"0"-30"16,0 0-17-16,0 0-17 15,0 0-44-15,0 0-15 0,19-26-43 16,-10 26-7-16,0 12 7 15,14 19-5-15,-5 22 48 16,-9 5-17-16,1 12-20 16,-1 12 7-16,-9-3-20 15,0 4-1-15,13-9-2 16,-13-6 3-16,0-7-4 16,0-17 0-16,0-15-22 15,0-9-34-15,0-14-93 16,-22-6-89-16,-6 0-59 15</inkml:trace>
  <inkml:trace contextRef="#ctx0" brushRef="#br0" timeOffset="-50375">1639 7400 475 0,'0'0'107'16,"0"0"19"-16,0 0-61 15,0 0 8-15,0 0-65 16,0 0 1-16,77-43-8 16,-45 43 7-16,-4 0-3 0,-10 3-5 15,-4 17 0-15,-5 12-3 16,-9 6 8-16,0 11-5 15,-23 7 17-15,-13-6-15 16,-6-6 12-16,24-9-14 16,-14-9 0-16,23-6 1 15,0-2 2-15,0-9-6 16,-1-4 2-16,10-5 1 16,0 0 18-16,0 0-9 15,10 0 3-15,31-16-11 16,18-6-1-16,10 8 0 15,0 8 0-15,-10 6-32 16,-22 0-34-16,22 0-82 16,1 0-141-16</inkml:trace>
  <inkml:trace contextRef="#ctx0" brushRef="#br0" timeOffset="-49776">3058 7147 482 0,'0'0'163'16,"0"0"-32"-16,0 0-19 15,0 0 5-15,0 0-39 16,0 0-35-16,0 0-22 16,0-99-21-16,0 102-5 15,0 26-3-15,0 9 14 16,0 3-6-16,0 5 0 16,0 1 0-16,0-6-6 15,-10-6 6-15,1-9 0 16,9-14 1-16,0-3 4 15,0-6-5-15,0-3 0 16,0 0-2-16,19 0 1 16,13 0 2-16,-5 0 0 0,14 0-1 15,0 0 4 1,-13 0-4-16,13 0 0 0,-13 0 0 16,-19-6-5-16,14-6 6 15,-14-2-1-15,0-1 8 16,0-3-3-16,-9 0-1 15,0 4 4-15,0 0-4 16,0 2 25-16,0 0-4 16,0 4 11-16,-9 4-7 15,9 4-27-15,0 0 19 16,0 0-21-16,0 0 3 16,0 24-6-16,0 23-3 0,0 5 6 15,0 6 0-15,0 7-1 16,0 7-3-1,18 10-79-15,-18 5-181 0</inkml:trace>
  <inkml:trace contextRef="#ctx0" brushRef="#br0" timeOffset="-48215">6294 9294 87 0,'0'0'346'0,"0"0"-261"15,0 0 11-15,0 0 54 16,0 0-41-16,0 0-8 16,-9 0-3-16,18-24-63 15,23-2 20-15,-14-9-28 0,23-3-8 16,10-8 19-16,17-16-37 15,19-11 9-15,14-14-10 16,18-13 8-16,-14-4-5 16,14 3-3-16,-18 12 0 15,-5 22 0-15,-27 18 2 16,-19 14-2-16,-18 11 8 16,-13 12-3-16,-10 6 10 15,0 4-14-15,0-1 3 16,5-3-3-16,-5 3 0 15,18-3-1-15,-17 3 0 0,12 0 9 16,-12 1-10 0,-1 2 1-16,-9 0 0 0,9 0-4 15,-9 0 4-15,0 0 0 16,0 0 0-16,0 0 5 16,9 0-7-16,14 0 2 15,-5 0 0-15,1 0 15 16,-1 0-15-16,-4 0 19 15,-5 0 4-15,-9 0-22 16,0 0 24-16,0 0-17 16,0 0-6-16,0 0 5 15,0 0-7-15,9 0 0 16,18 11-2-16,5 12 5 16,5 7-1-16,23 8-2 0,13 8 0 15,-5 15-3-15,19 14 3 16,0 5 0-16,-4 8-1 15,4-1 9-15,-9 0-11 16,-19-5 3-16,1-9 0 16,-10-11-9-16,-9-16 7 15,-32-10-49-15,-9-18-125 16,-23-11-313-16</inkml:trace>
  <inkml:trace contextRef="#ctx0" brushRef="#br0" timeOffset="-46462">5923 6727 164 0,'0'0'179'0,"0"0"-72"16,0 0 2-16,0 0-27 15,0 0 9-15,0 0-38 16,0 0-18-16,-119-55 28 15,119 55-30-15,0 0 0 16,0 0 12-16,0-3-24 0,28-3 4 16,40-2-3-1,42-4-17-15,69 3 4 0,36-3 2 16,41-3-11-16,32 1 2 16,-4-10 5-16,-5 7-2 15,-36 2-5-15,-42 4 4 16,-54 11 7-16,-69 0-11 15,-28 0 0-15,-41 0 4 16,-9 0 4-16,0 0-14 16,0 0 6-16,-68 0-53 15,-19 0 15-15,-74 9-148 16,-8 12-113-16,-37-3-247 0</inkml:trace>
  <inkml:trace contextRef="#ctx0" brushRef="#br0" timeOffset="-45411">5941 6660 242 0,'0'0'133'0,"0"0"-22"15,0 0-22-15,0 0-64 16,0 0-8-16,0 0-13 15,-91-29 5-15,82 29-9 16,9 0 0-16,0 0 1 16,0 0 13-16,0 0 8 15,0 0 22-15,0 0 22 16,0 3-47-16,0 23 5 16,0 12 86-16,0 12-35 0,-9 14-23 15,-1 4-9-15,10 7-11 16,0 0 7-16,0-5-38 15,0-3 15-15,0-4-16 16,0-9 8-16,10-4-4 16,-1-9-4-16,-9-6 0 15,9-9-5-15,-9-9 12 16,0-5-7-16,0-6 0 16,0-4 5-16,0-2-7 15,0 0 2-15,14 0 0 16,-5 0-9-16,27 0 6 15,24 0 3-15,50 0 5 16,36-2 6-16,33-7-6 0,27-3-5 16,4 4 0-1,-22 2-8-15,0 0 11 0,-42 6-3 16,1-3 0-16,-19 3 6 16,-18-3-7-16,-10 3 1 15,-31 0 0-15,0 0-4 16,-1 0 7-16,1 0-3 15,0 6 0-15,-10 0 7 16,-9 0-12-16,1 0 5 16,-24-1 0-16,-8-2-2 15,-10 3 5-15,-9-6-3 16,0 3 0-16,0-3 6 16,0 3-1-16,13-3-5 15,-13 0 0-15,19 0 2 0,-10 0 2 16,0 0 0-16,0 0 21 15,-9-9-19-15,14-6 35 16,-14-2-27-16,0-6-12 16,0-6 19-16,0-6-19 15,0 0 7-15,0-6 3 16,0-1-8-16,0-4 9 16,0-6-13-16,9-4 0 15,0-8 3-15,0-5 4 16,-9-5-7-16,0 1 0 15,0 1 6-15,0 5-6 16,-9 5 0-16,-23 7 0 16,5 11 3-16,-14 3 3 0,4 12-6 15,5 9 0-15,-5 8 2 16,-4 6-10-16,-18 6 4 16,-10 2-7-16,-18 34 10 15,-32 14-93-15,9 5-62 16,-27-4-64-16,9-6-129 15</inkml:trace>
  <inkml:trace contextRef="#ctx0" brushRef="#br0" timeOffset="-45074">7045 6625 445 0,'0'0'106'0,"0"0"-29"15,0 0-4-15,0 0 5 16,0 0-28-16,0 0-15 16,-28-26 4-16,28 49-11 15,0 12 49-15,0 3-39 16,0 5-9-16,18 7 25 15,1 3-34-15,13 4-19 16,-14 2 22-16,-9 3-22 0,5-1-1 16,-14-5 1-1,0-16 2-15,0-11-6 0,0-12-49 16,0-8-110-16,-14-5-77 16,-4-4-311-16</inkml:trace>
  <inkml:trace contextRef="#ctx0" brushRef="#br0" timeOffset="-44512">6454 6917 437 0,'0'0'142'16,"0"0"-48"-16,0 0 13 16,0 0-51-16,0 0 0 15,0 0-22-15,18-67-34 16,14 55 24-16,-13-3-7 16,-1 4 6-16,5 6 18 15,-14-5-32-15,-9 7 15 16,9 1-5-16,-9 2-18 15,0 0 13-15,0 0-14 0,0 0-1 16,0 5-8 0,0 23 7-16,0 11 2 0,9 3 0 15,1-2 10-15,12 1-13 16,-3 0 3-16,-10-7 0 16,9-2-4-1,-4-5 11-15,-5-4-7 0,-9-5 0 16,0-10-1-16,0-2-7 15,0-6 2-15,0 0 6 16,-9 0 6-16,-23 0 1 16,-9 0 11-16,4 0-18 15,5 0 9-15,14-3-10 16,9 0 1-16,9 0 0 16,0 1-3-16,0 2 3 0,0-3 0 15,0-2-3 1,50-3-7-16,19 0 9 0,18-1-36 15,22 4-49-15,10-7-66 16,-13 0-144-16</inkml:trace>
  <inkml:trace contextRef="#ctx0" brushRef="#br0" timeOffset="-44054">7873 6855 429 0,'0'0'168'0,"0"0"-26"16,0 0-26-16,0 0-15 15,0 0-3-15,0 0-52 16,-46-55-16-16,23 55-10 16,5 0-19-16,-14 0 10 15,5 20-11-15,8 12 0 16,-4 14-4-16,5 8 11 0,0 7-7 16,9 3 0-16,9-3 3 15,0-5-10-15,0-7 7 16,36-16-3-16,5-10-6 15,10-12 8-15,-15-8 1 16,-4-3 6-16,-13 0-2 16,13-3 11-16,-23-20-13 15,-9-3-1-15,0-4 12 16,0 2-8-16,-23-2-5 16,-14 4 0-16,-22 6-33 15,-10 8-90-15,10 6-196 16</inkml:trace>
  <inkml:trace contextRef="#ctx0" brushRef="#br0" timeOffset="-42621">2682 6625 87 0,'0'0'428'16,"0"0"-347"-16,0 0 33 16,0 0 4-16,0 0 15 15,0 0-41-15,-18 9-16 16,27-9-12-16,14-6-36 15,4-27-11-15,33-6 10 16,-1-11-8-16,19-14 11 16,14-10-29-16,-5-13 12 0,13-4 17 15,-13-11-26-15,14-5 10 16,-5-4-6-16,14-9 1 16,18 3-3-16,0 10-6 15,1 13 0-15,-1 21-2 16,-32 23 10-16,-5 10-8 15,-31 10 0-15,-10 10 6 16,-31 9-10-16,-10 7 4 16,-9 2 0-16,0-2 6 15,0 4 3-15,0 0-2 16,0 0-7-16,0 0 9 16,0 0-15-16,0 0 6 0,0 0 0 15,0 0-3 1,0 0 14-16,0 0-11 0,0 0 16 15,0 0-15-15,0-8 30 16,9-4-24-16,0-2-5 16,0-1 3-16,5 4 2 15,-5 5-7-15,0 0 0 16,-9 3 8-16,0 3-17 16,0 0 9-16,0 0 0 15,0 0-3-15,0 0 11 16,0 0-8-16,0 0 0 15,0 0 10-15,0 0-1 16,0 0-9-16,0 0 0 0,0 0 2 16,0 0 5-1,0 0-7-15,0 0 0 0,9 0 0 16,1 0-15-16,22 0 14 16,18 9 1-16,28 17-10 15,9 3 16-15,4 6-6 16,-4 3 0-16,14 9 8 15,4 12-14-15,5 14 6 16,-14 8 0-16,14 9-4 16,-9 3 6-16,-23-2-2 15,-10-10 0-15,-8-5 8 16,-19-13-16-16,5-12 8 16,-5-8 0-16,0-7-3 15,-13-13 5-15,13-5-2 0,-23-10 0 16,14-2 11-16,5-3-15 15,4-3 4-15,9 0-14 16,-13 0-6-16,-37 0-131 16,-9 0-244-16</inkml:trace>
  <inkml:trace contextRef="#ctx0" brushRef="#br0" timeOffset="-41611">1666 4210 123 0,'0'0'237'0,"0"0"-122"15,0 0-36-15,0 0 12 16,0 0-22-16,0 0-22 16,-9-6 3-16,9 6-18 15,0 0 21-15,0 0-13 0,0 0-24 16,9 0-1-16,51 0-10 15,31 0 5-15,65-2 14 16,54-2-4-16,74-4 20 16,59-4-15-16,46-6-14 15,5 4 16-15,-9-1-26 16,-33-3 2-16,-36 4-2 16,-46 0 8-16,-46 2-5 15,-36 0-4-15,-37 4 4 16,-23 4-9-16,-32 4 5 15,5 0 0-15,-14 0-2 16,0 0 11-16,-14 0-9 16,-18 0 0-16,-4 0 2 0,-29 0-6 15,-3 0 4-15,-10 0 0 16,0 0-5-16,-9 0 14 16,0 0-10-16,0 0 1 15,0 0-5-15,0 0-4 16,0 0-9-16,0 0-17 15,0 0 19-15,0 0-26 16,0 0 3-16,-9 0-34 16,-19 0-79-16,-22 0 16 15,-28 12-206-15</inkml:trace>
  <inkml:trace contextRef="#ctx0" brushRef="#br0" timeOffset="-40132">1588 4298 163 0,'0'0'205'0,"0"0"-101"15,0 0-14-15,0 0-28 16,0 0 0-16,0 0-33 16,0-18 3-16,0 18 4 15,0 3-27-15,0 26 9 16,0 9 83-16,0 9-51 16,0 5 2-16,0 9-19 15,-9 13 10-15,-9-2-1 16,-5 7-23-16,5 0 7 15,-1-3-7-15,10-3-18 16,-5-7 17-16,14-8-18 16,-9-7 0-16,9-7-5 0,0-10 9 15,0-5-4-15,0-5 0 16,0-10 7-16,0-4-10 16,0-8 3-16,0 1 0 15,0-3-3-15,0 0 11 16,0 0-8-16,0 0 2 15,23 0 9-15,14 0-13 16,22 0 2-16,33 0 0 16,13 0-1-16,14 0 5 15,9 0-4-15,32-3 0 16,-4-6 7-16,32 0-9 16,18-3 2-16,4 1 0 0,-4-1-7 15,-18 1 10-15,9-1-3 16,0-3 0-16,-1 1 3 15,1-6-7-15,14-1 4 16,-5 1 0-16,-18-1-2 16,-10 7 4-16,-31-1-2 15,-19 7 0-15,0 2 8 16,-18 2-12-16,-5 2 4 16,-4 2 0-16,-1 0-4 15,-3 0 8-15,12 0-4 16,1 0 0-16,5 0 8 15,13 0-12-15,0 0 4 16,-18 0 0-16,0 0-6 0,-32-3 7 16,-1 0-1-1,-17-3 0-15,-1 1 5 0,1-2-8 16,-10 1 3-16,1 0 0 16,-15 0-5-16,-4 3 9 15,-13-2-4-15,-1 5 0 16,-4-3 4-16,4 0-5 15,-18 1 1-15,0-4 0 16,9-1 10-16,0-1-6 16,14-1-2-16,-14-3-2 15,19 4 7-15,-19 2-8 16,14 0 1-16,-14 3 0 0,-9-3-3 16,0 0 9-1,9-8-6-15,0-6 12 0,-9-4-7 16,0-8 32-16,0-3-22 15,0-6-11-15,0-6 20 16,0 0-21-16,0-2 0 16,0-3 3-16,0-3 4 15,0-1-7-15,0 1-3 16,0 6 2-16,0 1-8 16,0 10 7-16,0 6-1 15,0 6 0-15,0 6 11 16,0 5-11-16,0 0 0 15,0-5 3-15,-9 3 0 16,-9-9-2-16,-5-1-1 16,-5 1 2-16,10-1 9 15,-5 7-9-15,-4 5-2 0,-5 1 4 16,4 3-7-16,-4 4 3 16,5 5 0-16,-14 2-7 15,-5 0 4-15,-37 0 3 16,-36 0 0-16,-45 0-24 15,-47 2 4-15,-22 10-110 16,-5 0-144-16,22 2-142 16</inkml:trace>
  <inkml:trace contextRef="#ctx0" brushRef="#br0" timeOffset="-34230">2980 4382 492 0,'0'0'128'0,"0"0"-2"15,0 0-12-15,0 0-17 16,0 0 5-16,0 0-52 16,0 0-31-16,0-38-7 15,-9 70 6-15,-10 21-18 16,-13 11 71-16,5 9-71 16,4 0 33-16,-5 3-26 15,10 2-6-15,-5 4 17 16,5-3-13-16,18-4-5 15,-9-4 0-15,9-13 12 16,0-12-17-16,0-11 5 0,0-11-29 16,0-7-48-16,18-14-176 15,32-3-105-15</inkml:trace>
  <inkml:trace contextRef="#ctx0" brushRef="#br0" timeOffset="-33832">4403 4327 410 0,'0'0'193'16,"0"0"-63"-16,0 0-47 15,0 0-3-15,0 0-36 16,0 0 69-16,-91 64-62 16,82-38-28-16,-1 3 30 15,10 6-27-15,0 10 8 16,0 3 9-16,0 14-40 15,0 2 29-15,-9 9-32 0,-14 0 8 16,14 0-6-16,-9-9-2 16,9-5-1-16,0-14-1 15,9-6-70-15,0-10-93 16,0-12-85-16,18-11-175 16</inkml:trace>
  <inkml:trace contextRef="#ctx0" brushRef="#br0" timeOffset="-33403">5941 4064 590 0,'0'0'167'15,"0"0"-93"-15,0 0 30 16,0 0-46-16,0 0-7 0,0 0 60 16,-50 157-75-16,32-80 24 15,9 1-25-15,-5 10-30 16,5 0 19-16,9-1-24 16,0-3 0-16,0-2-3 15,0-7 2-15,-9-7-27 16,9-10-220-16,0-14-286 15</inkml:trace>
  <inkml:trace contextRef="#ctx0" brushRef="#br0" timeOffset="-16694">2083 4741 407 0,'0'0'135'16,"0"0"-14"-16,0 0-22 16,0 0-13-16,0 0-35 15,0 0-14-15,0 0 18 16,0 0-50-16,41-9 28 0,-14-5-4 15,5-1-25 1,5-3 22-16,-5 1-23 0,-5 2 3 16,-17 4 23-16,12 2-25 15,-22 3 9-15,0 6-13 16,0 0 9-16,0 0-21 16,0 0 9-16,10 0-4 15,-10 15-6-15,0 11 19 16,0 3-6-16,0 3 0 15,9 6 6-15,-9-3-9 16,0-3 3-16,9 0 0 16,-9-6-5-16,0-3 11 15,0-5-6-15,0 0 0 16,0-10 0-16,0 4-10 16,0-3 5-16,-41-3-8 0,13-1 12 15,10-5-28-15,-14 0 29 16,23 0 0-16,0 0 6 15,-1 0-3-15,10 0-3 16,0 0 0-16,0 0-5 16,0-5 6-16,10-1-4 15,40-5 0-15,28 1-8 16,9-1 4-16,32-1-56 16,0-1-145-16,9-6-275 15</inkml:trace>
  <inkml:trace contextRef="#ctx0" brushRef="#br0" timeOffset="-16250">3396 4490 374 0,'0'0'112'15,"0"0"-32"-15,0 0-1 16,0 0-27-16,0 0-33 0,0 0 15 16,0 0-4-16,119 8 0 15,-91 13-6-15,-10 5-23 16,5 9 15-16,-23 6-16 15,0 2 1-15,-23 8 11 16,-23-5-7-16,-13-8-5 16,18-11 0-16,13-13 12 15,14-8-10-15,14-6-2 16,0 0 1-16,0 0 11 16,0 0-8-16,0 0 3 15,32 0-3-15,19 0 6 16,27-12-12-16,18-8 2 15,14 2-42-15,9 1-47 16,-19 5-144-16,-31 8-111 0</inkml:trace>
  <inkml:trace contextRef="#ctx0" brushRef="#br0" timeOffset="-15721">4866 4589 384 0,'0'0'129'0,"0"0"-32"15,0 0 25 1,0 0-32-16,0 0-33 0,0 0 11 15,59-87-30-15,-59 75 9 16,0 6 5-16,0 3-27 16,0 3 8-16,0 0-28 15,0 0 3-15,0 0-16 16,0 0-9-16,0 29 17 16,0 9 6-16,0 5 4 15,0-4-10-15,0-7 0 16,18-9 0-16,15-5-7 15,3-6 7-15,15-6 0 0,-1-6 1 16,19 0 7 0,-33 0-8-16,14-12 0 0,-8-8 8 15,-24-5-3-15,0 3-5 16,-18 1 0-16,0 10 12 16,0 5-9-16,0 6 11 15,0 0-12-15,0 0 0 16,0 0-4-16,0 0-14 15,0 23 16-15,0 6 5 16,0 4 4-16,0 5-9 16,14-4 0-16,-5 4-51 15,10 3-44-15,-10-9-139 16,14 0-181-16</inkml:trace>
  <inkml:trace contextRef="#ctx0" brushRef="#br0" timeOffset="-15194">6692 4204 447 0,'0'0'142'0,"0"0"2"0,0 0-27 15,0 0-8-15,0 0-54 16,0 0-27-16,0-18 11 15,0 18-38-15,0 0 13 16,-9 26-7-16,-5 16 6 16,-4 4 17-16,0 9-30 15,8 13 0-15,-3-1-1 16,13-3 6-16,0-6-5 16,13-8 0-16,24-15 5 15,4-11-10-15,-4-10 5 16,13-12 0-16,-18-2 3 0,-4 0 6 15,-10-8-6-15,-18-21 9 16,14-9-9-16,-14 0 25 16,0 0-14-16,-41 6-8 15,-19 8-4-15,1 10-2 16,-10 14-4-16,0 0-44 16,10 6-205-16,8 26-346 15</inkml:trace>
  <inkml:trace contextRef="#ctx0" brushRef="#br0" timeOffset="-13889">10125 8497 345 0,'0'0'204'0,"0"0"-128"16,0 0 25-16,0 0-13 15,0 0-31-15,0 0 0 16,-9 0-8-16,9 0 28 15,0 0 14-15,0-12-27 0,9-4 6 16,9-8-65-16,1-5 8 16,13-6 17-16,27-12-21 15,19-17 12-15,14-12-18 16,22-11 4-16,5-12 1 16,9 2-8-16,-9 1 0 15,-9 15 8-15,-23 7 3 16,-27 16-7-16,-1 11-4 15,-27 9 7-15,-14 9 5 16,1 6-12-16,4 6 2 16,-14 2 6-16,9 6 2 15,-18 1-9-15,9 2-1 16,-9 0 8-16,9 6-10 16,-9-4 2-16,0 4 0 0,0 0 2 15,0 0 8-15,0 0-10 16,0 0 0-16,10-2 9 15,-10 2-11-15,0 0 2 16,0 0 0-16,0 0-9 16,0 0 8-16,0 0 1 15,0 0 0-15,0 0-4 16,0 0-8-16,0 14 11 16,22 16 1-16,-3 5 3 15,13 9 9-15,4 7-12 16,6 11 0-16,-6 8 6 0,5 12-6 15,10 9 0 1,-1-1 0-16,-4 3-4 0,4-6 11 16,-8-2-7-16,-6-6 0 15,-4 0 1-15,-14-6-7 16,-8-1 6-16,-10-5 0 16,13-8-5-16,-3-12 10 15,-1-15-5-15,-9-12 0 16,0-8-19-16,0-9-13 15,0-3-81-15,-9 0-116 16,-24-41-259-16</inkml:trace>
  <inkml:trace contextRef="#ctx0" brushRef="#br0" timeOffset="-13327">10185 6500 263 0,'0'0'122'16,"0"0"-8"-16,0 0-21 15,0 0 23-15,0 0-32 16,0 0-11-16,0 0 5 16,-110-47-30-16,110 41 8 15,9-5-30-15,50-1-21 16,42-6 19-16,46 1-23 0,49-1 18 16,33 1 5-16,18 5-23 15,-13 6 15-15,-14 3-16 16,-33 3 4-1,-40 0 4-15,-28 0-8 0,-18 0 0 16,-47 0 2-16,-12 3 8 16,-33 0-10-16,-9 0 0 15,0 0-13-15,-60 6-8 16,-45 2-59-16,-46 1-136 16,-37 3-212-16</inkml:trace>
  <inkml:trace contextRef="#ctx0" brushRef="#br0" timeOffset="-12531">10381 6455 413 0,'0'0'172'0,"0"0"-61"15,0 0-4-15,0 0 1 16,0 0-45-16,0 0 3 16,0-75-22-16,0 66-26 15,0 3 23-15,0 1-41 16,-9 1 1-16,0 2 2 16,9 2 6-16,0 0-10 0,0 0 1 15,-14 0-7-15,14 2-2 16,-9 16 9-16,0 6 0 15,9-4 0-15,0 9 6 16,-9 7-6-16,0 4 0 16,0 6 9-16,-1 7 10 15,-3 5-5-15,13 0-2 16,0 4 28-16,0-1-40 16,0 1 17-16,13-10-17 15,6-5 9-15,8-13-9 16,14-7 0-16,10-7 0 15,17-11 7-15,38-6 2 16,45-3-1-16,14 0-2 16,36-12 3-16,-13 1-4 0,-24 5-5 15,-12 3 0-15,-38 3-5 16,-13 0 8-16,-14 0-3 16,4 5 0-16,-4 5 8 15,-9-5-12-15,14-2 4 16,-15-3 0-16,-8 0-5 15,-19 3 13-15,-22-3-8 16,-5 0 0-16,-23 3 6 16,0-3 4-16,0 0-4 15,0 0 13-15,0 0 15 0,0-9-29 16,0-11 1 0,0-9-2-16,0-3 7 15,0-9-5-15,0-9-6 0,0-5 0 16,0-9-2-16,0-6 8 15,-23 0-6-15,-5 3 0 16,10 5 8-16,-23 7-9 16,23 3 1-16,-5 2 0 15,4 3-6-15,10 9 11 16,-9 9-5-16,-5 12 0 16,-14 11-10-16,-13 6 7 15,-19 0-12-15,-31 17-11 16,-6 18-39-16,-3 6-153 0,8-1-174 15</inkml:trace>
  <inkml:trace contextRef="#ctx0" brushRef="#br0" timeOffset="-12200">11169 6509 487 0,'0'0'156'15,"0"0"-39"-15,0 0-6 16,0 0 7-16,0 0-49 0,0 0 10 16,0-94-27-16,0 94-41 15,0 0-9 1,0 11-1-16,0 21-1 0,0 7 0 15,0 4 11-15,0 1-11 16,0 0 0-16,14-3 0 16,4-6-10-16,-18-5-12 15,0-4-89-15,0-10-62 16,0-4-124-16,0-3-304 16</inkml:trace>
  <inkml:trace contextRef="#ctx0" brushRef="#br0" timeOffset="-11791">10775 6669 229 0,'0'0'245'0,"0"0"-144"0,0 0 13 16,0 0 3-16,0 0-58 15,0 0 0-15,-36-64-12 16,36 64-22-16,-14 0 4 16,14 0-29-16,0 0 0 15,0 0-1-15,0 0 1 16,0 6 0-16,0 5 0 0,14 4 6 16,4-3-7-1,0-1 1-15,0 4 0 0,14-1 2 16,-4 1 6-16,4 5-8 15,5 0 1-15,-5 4 6 16,9-4 0-16,-14 1-7 16,-18-5 0-16,1 0-3 15,-10-2 6-15,0 1-3 16,-19-4 0-16,-40-1-8 16,8-8 6-16,-8-2-63 15,-1 0-57-15,24 0-28 16,18-8-90-16,4-16-160 15</inkml:trace>
  <inkml:trace contextRef="#ctx0" brushRef="#br0" timeOffset="-11708">10775 6669 147 0</inkml:trace>
  <inkml:trace contextRef="#ctx0" brushRef="#br0" timeOffset="-11639">10775 6669 147 0,'78'-141'148'0,"-46"130"-20"0,-5 0-2 0,15 5-62 16,-15 3-40-16,5 3-24 15,-4 0-9-15,13 3-17 16,-14 20-221-16</inkml:trace>
  <inkml:trace contextRef="#ctx0" brushRef="#br0" timeOffset="-11190">12090 6643 563 0,'0'0'139'16,"0"0"-33"-16,0 0-36 16,0 0-8-16,0 0-7 15,0 0-48-15,-160-108 5 16,150 108-12-16,1 0 3 15,0 21-11-15,0 10 8 0,0 4 0 16,-5 6-8-16,14 0 10 16,0 5-2-16,0 1 0 15,41 3 4-15,10-1-9 16,8-5 5-16,-8-3 0 16,-15-12-5-16,-18-6 6 15,-4-8-1-15,-14-7 0 16,0-8-17-16,-32 0 17 15,-18 0 9-15,4-5-9 16,-4-24 8-16,-1-3 2 16,24-3-10-16,4 3 0 15,23 0 10-15,0-1-14 16,23 4 4-16,55 3-8 16,9 5-7-16,4 7-115 0,-22 2-177 15</inkml:trace>
  <inkml:trace contextRef="#ctx0" brushRef="#br0" timeOffset="-10418">13609 6426 266 0,'0'0'131'0,"0"0"-30"16,0 0-13-16,0 0 16 16,0 0-47-16,0 0 1 15,-51-44-19-15,51 36-20 16,19-1 12-16,31 0-31 15,28-2 0-15,22-1 15 16,29 0-8-16,26 4-5 16,15 2-2-16,-1 6 9 15,-32-2-11-15,-27 2 2 16,-32 0 0-16,-37 0-5 16,-23 0-3-16,-18 0-29 15,0 0-52-15,-50 0-90 0,-19 8-44 16</inkml:trace>
  <inkml:trace contextRef="#ctx0" brushRef="#br0" timeOffset="-9600">13412 6447 89 0,'0'0'354'0,"0"0"-232"15,0 0-10-15,0 0 8 16,0 0-48-16,0 0-24 16,27-47-23-16,-18 47-21 15,5 0 8-15,-5 12-12 16,0 18 0-16,1 13 19 15,-10 12-11-15,0 12 48 16,0 9-8-16,0 1-37 16,0-2 14-16,0 1-24 15,0-6 2-15,9-3-2 16,-9-15 3-16,9-11-4 16,0-15 0-16,5-14 9 0,-14-9-6 15,0-3-3-15,0 0 0 16,0 0 26-16,9 0-21 15,0 0 20-15,32-3-25 16,5-14 12-16,46-1-22 16,13 1 10-16,14 5 0 15,9 3-10-15,-9 3 9 16,0 4 1-16,-18 2 0 16,-23 0 2-16,-10 0-6 15,-8 0 4-15,-10 0 0 16,-13 0-6-16,4 0 8 15,-14 0-2-15,15 0 0 0,-1 0 9 16,-14 0-12-16,5-4 3 16,-13 2 0-16,-10-2-1 15,0 2 3-15,-9-1-2 16,0 0 5-16,0-3 2 16,0-6 6-16,0-5-11 15,0-6 3-15,0-9 6 16,0 3-6-16,0-3-1 15,0 1 6-15,0 6-2 16,9 2 3-16,0-2-11 16,5 0 4-16,-14-5-1 15,0 2-2-15,0-8-1 16,0-7 1-16,0-1 10 16,0-6-11-16,0 7 0 15,-32 0 2-15,4 4-8 0,-13 1 6 16,0 3 0-16,4 12-1 15,5 2-6-15,5 10 7 16,18 5 0-16,-14 3-55 16,-5 3-48-16,-4 0-103 15,-4 0-89-15,-15 12-329 16</inkml:trace>
  <inkml:trace contextRef="#ctx0" brushRef="#br0" timeOffset="-9239">13975 6485 317 0,'0'0'156'16,"0"0"-21"-16,0 0-21 15,0 0-1-15,0 0-32 16,0 0-41-16,0-87-16 16,0 89-24-16,0 30 0 15,0 12 9-15,0 8-1 16,9 4 7-16,9-1 4 16,1 1-15-16,13-3 15 15,-5-4-19-15,-4-5 0 16,-5-5-3-16,-9-12 6 0,-9-5-6 15,0-14-36-15,0-5-83 16,0-3-82-16,0 0-75 16</inkml:trace>
  <inkml:trace contextRef="#ctx0" brushRef="#br0" timeOffset="-8795">13906 6736 173 0,'0'0'142'0,"0"0"-57"0,0 0 36 16,0 0-31-16,0 0-32 16,0 0 0-16,-14-93-29 15,14 87-4-15,32 3-20 16,-4 3 3-16,4 0-4 16,-14 0-4-16,-9 0 0 15,-9 5-6-15,0 13 0 16,0 2 6-16,0-2-1 15,-9 3-6-15,-18-7 5 16,4-2 2-16,14-6 0 16,0-4 8-16,9 1-1 15,0-3-7-15,-10 0 0 16,10 3 7-16,0-3-7 16,0 0 0-16,0 0-6 0,0 0 5 15,10 6 2-15,8 2 3 16,23 4-4-16,-13 3 8 15,4 2-12-15,-23-2 4 16,0-3 0-16,0-3-5 16,-9-1 5-16,0 1 0 15,0-3-8-15,-27 1 1 16,-24-6 7-16,-8 3 4 16,8-2-4-16,15 2-65 15,13-4-59-15,14 0-89 16</inkml:trace>
  <inkml:trace contextRef="#ctx0" brushRef="#br0" timeOffset="-8475">14437 6584 496 0,'0'0'90'0,"0"0"-6"16,0 0 14-16,0 0-57 16,0 0-25-16,0 0-15 15,69-28 8-15,-60 28-9 16,9 0 0-16,5 2 1 0,-14 22-6 16,0 7 11-16,-9 7-3 15,0 6 28 1,0-1-25-16,0-2 15 0,0-8-21 15,0-7 5-15,0-9-7 16,0-5 2-16,0-3-10 16,0-9-43-16,0 0-125 15,0 0-73-15</inkml:trace>
  <inkml:trace contextRef="#ctx0" brushRef="#br0" timeOffset="-8369">14478 6738 136 0,'0'0'88'0,"0"0"-88"0</inkml:trace>
  <inkml:trace contextRef="#ctx0" brushRef="#br0" timeOffset="-7529">11082 6135 407 0,'0'0'139'15,"0"0"-74"-15,0 0 76 16,0 0-27-16,0 0 5 16,0 0-34-16,78-30-68 15,-28-7 19-15,9-10-10 16,28-11 0-16,14-18-9 0,18-15-10 16,9-10-7-1,1-10 0-15,-1 0 8 0,-9 6-9 16,0 17 1-1,-41 30 0-15,-10 26-2 0,-40 20 8 16,-15 6-6-16,-3 6 0 16,-10 0 12-16,9 0-21 15,9 0 9-15,14 0 0 16,5 4-2-16,13-2 11 16,10 2-9-16,-1-2 1 15,-9 1 11-15,-4 0-2 16,-5 3-10-16,-22 0 1 15,4 2-9-15,-5-2 11 0,-9 0-3 16,9 6 0 0,5 5 8-16,14 9-7 0,22 9-1 15,33 15 0-15,27 17 14 16,27 6-6-16,24 3-6 16,-15-7-2-16,-17-8 13 15,-28-1-16-15,-33-8 3 16,-45-2-55-16,-32-4-139 15,0 1-258-15</inkml:trace>
  <inkml:trace contextRef="#ctx0" brushRef="#br0" timeOffset="-5213">9809 3737 257 0,'0'0'231'0,"0"0"-145"16,0 0 0-16,0 0 27 16,0 0-41-16,0 0-12 15,0 0-35-15,-100 105 52 0,90-31-31 16,10 4-21 0,0 9 42-16,0 4-44 0,0-1 0 15,0 7 14-15,0-4-33 16,-9-3 10-16,9-2-14 15,0-9 12-15,0-12-15 16,0-21 3-16,9-10 0 16,1-19-8-16,12-6 13 15,-12-5-5-15,-1-1 0 16,9-5 5-16,14 0-5 16,5 0 0-16,45 0 1 15,14 0 5-15,42-19 1 16,22-7-7-16,27 2 0 15,19 1 9-15,10 3-17 0,12 5 8 16,-12 3 0-16,3 7-6 16,-13 5 12-16,0-4-6 15,-4 4 0-15,-5-2 8 16,-1-4-13-16,-8 0 5 16,-9 0 0-16,-15 4-6 15,-13 2 9-15,-22 0-3 16,-24 0 0-16,-14 0 5 15,6 0-11-15,-20 0 6 16,15 0 0-16,-5 0-9 16,14 0 15-16,-14-4-6 15,-10 4 0-15,6 0 5 16,-24 0-8-16,-22 0 3 0,4 0 0 16,-13 0-8-16,-15 0 13 15,6 0-5-15,-10 0 0 16,-9 0 10-16,9 0-14 15,0 0 4-15,0 0 0 16,-9 0 5-16,0-12 2 16,0-9-7-16,0-5 0 15,0-2 10-15,0-4-3 16,0-4-7-16,0 2 1 16,0-4 0-16,23-3 6 15,-5-3-7-15,1-8 0 16,4-4 8-16,4-8-8 15,-9-6 0-15,-4-6 0 0,14-1-5 16,-19 3 8 0,0 0-3-16,-9 7 0 0,0 7 12 15,0 7-12-15,0 1 0 16,0 2 0-16,-9 0 2 16,-19 1 0-16,5-1-2 15,5 12 0-15,-9 9 10 16,4 11-17-16,4 10 7 15,1 5-4-15,9 3-8 16,-14 0 6-16,5 0 6 16,-33 0 0-16,-8 14-16 15,-37 18-34-15,-32 9-116 16,-51 9-105-16,-27 2-341 0</inkml:trace>
  <inkml:trace contextRef="#ctx0" brushRef="#br0" timeOffset="-4470">10134 4070 181 0,'0'0'152'15,"0"0"-49"-15,0 0 14 16,0 0-31-16,0 0-15 0,0 0 16 16,-27-38-46-16,36 26-1 15,18 1-29-15,15 2-2 16,-6 0-5-16,24 6 0 15,-10 0-4-15,0 3 7 16,-8 0 2-16,-15 0-9 16,-9 0 0-16,-8 18 3 15,-10 5-15-15,0-2 11 16,0 5 1-16,-10-6 4 16,-17-5-2-16,9-4 4 15,-5-5-5-15,14-3 11 16,-1-3-11-16,10 0-1 15,0 0 0-15,0 0 1 0,0 0 6 16,0 0-7-16,0 0 0 16,0 0-3-16,10 0-1 15,22 0 4-15,-14 9 0 16,9 2-12-16,-4 7 14 16,-14 6-2-16,10 2 0 15,-10-3 0-15,0-2-4 16,-9-6 4-16,0-4-7 15,-18 1 2-15,-33-7 10 16,6-5 1-16,-6 0-6 16,10 0-5-16,14 0 1 15,4-11-91-15,23-21-118 0,23-24-300 16</inkml:trace>
  <inkml:trace contextRef="#ctx0" brushRef="#br0" timeOffset="-4178">11407 3562 608 0,'0'0'161'0,"0"0"-75"16,0 0 18-16,0 0-29 15,0 0-13-15,0 0 7 16,0 132-7-16,0-65-6 0,0 14-40 15,0 13 7 1,0 5-7-16,0 6-10 0,0-3 7 16,0-9-13-16,0-8 0 15,9-12-1-15,-9-9 1 16,0-14 0-16,0-15-8 16,0-13-82-16,0-7-48 15,0-11-127-15,9-4-215 16</inkml:trace>
  <inkml:trace contextRef="#ctx0" brushRef="#br0" timeOffset="-3788">11869 4073 160 0,'0'0'435'16,"0"0"-301"-16,0 0-19 15,0 0-17-15,0 0-23 16,0 0-1-16,0-73-48 16,-9 73-22-16,9 0 2 15,0 0-6-15,0 0 0 16,0 0-2-16,0 16 5 16,0 6-3-16,0 1 0 15,9 3 1-15,14 0-3 16,-5 1 2-16,1 2 0 15,13-3-2-15,-14 3 10 0,0 3-8 16,14-2 0-16,-23 2 4 16,1 0-12-16,-10-3 8 15,0 1 0-15,0-8-1 16,-10-1-14-16,-31-9 14 16,14-9-24-16,-14-3-27 15,4 0-12-15,-4 0-51 16,0-15-57-16,13-20-65 15</inkml:trace>
  <inkml:trace contextRef="#ctx0" brushRef="#br0" timeOffset="-3620">11929 3912 172 0,'0'0'184'15,"0"0"-88"-15,0 0-20 16,0 0 2-16,247-58-78 15,-188 58 5-15,-8 0-5 16,-24 0-100-16,5 3-352 16</inkml:trace>
  <inkml:trace contextRef="#ctx0" brushRef="#br0" timeOffset="-3345">12602 3577 469 0,'0'0'146'0,"0"0"-24"0,0 0 30 15,0 0-61-15,0 0-31 16,0 0-49-16,9 21 2 16,0 27 10-16,14 23 8 15,-5 19-12-15,-18 19 36 16,0 13-48-16,0 6 15 15,-18 0-17-15,-5-11 5 16,5-18-9-16,8-14-1 16,10-21-3-16,0-14-2 15,0-15-80-15,0-18-110 16,0-17-139-16</inkml:trace>
  <inkml:trace contextRef="#ctx0" brushRef="#br0" timeOffset="-3015">13055 3918 478 0,'0'0'109'0,"0"0"-46"16,0 0 10-16,0 0-27 15,0 0-44-15,0 0 20 0,197-21-18 16,-165 21-1 0,-14 0 14-16,-9 3-13 0,0 7-1 15,-9 2-3-15,0 4 10 16,0 11-1-16,9 8-2 16,-9 6-7-16,0 9 15 15,0-1-10-15,0-3-5 16,0-2 0-16,0-7-16 15,-9-4-9-15,0-9-155 16,0-8-287-16</inkml:trace>
  <inkml:trace contextRef="#ctx0" brushRef="#br0" timeOffset="-2704">13718 3545 566 0,'0'0'138'0,"0"0"-39"16,0 0 22-16,0 0-63 15,0 0-32-15,0 0-21 16,0 23 9-16,10 41 4 0,-10 21 11 15,0 14-25 1,0 15 21-16,0 5-23 0,0 1-1 16,0-6-1-16,0-12 9 15,0-15-18-15,0-11-43 16,-10-17-155 0,10-16-177-16</inkml:trace>
  <inkml:trace contextRef="#ctx0" brushRef="#br0" timeOffset="-2257">14231 4029 433 0,'0'0'147'0,"0"0"-37"0,0 0 0 16,0 0-14-16,0 0-73 15,0 0 9-15,-160-132-32 16,123 132 6-16,5 0-6 16,14 0 4-16,9 28-5 15,-5 6 1-15,14 13-2 16,0 2 1-16,0 4 1 16,23 2 0-16,-5-2-5 15,1 2 11-15,13 1-8 16,-14-10 2-16,0-6-23 15,5-7 21-15,-23-9-4 0,0-10 6 16,0-2-9 0,0-6 1-16,-23-6 1 0,-13 0 4 15,-15 0 6-15,10-6 15 16,4-18-18-16,19-2 0 16,-5-3 11-16,23-3-6 15,9-13 11-15,60-6-16 16,32-10 8-16,18-1-18 15,-9 4 2-15,-23 3-27 16,-46 5-50-16,-41 1-140 16</inkml:trace>
  <inkml:trace contextRef="#ctx0" brushRef="#br0" timeOffset="-892">5035 3793 442 0,'0'0'162'0,"0"0"-36"15,0 0 43-15,0 0-96 16,0 0 48-16,0 0-50 15,137-216-16-15,-50 121 5 16,14-26-60-16,27-9 21 16,0-16-21-16,19-1 11 15,22 8 3-15,5 7-8 16,5 15-6-16,-1 12 18 0,-40 17-7 16,-1 10-7-16,-36 11 10 15,-33 12-10-15,-8 2 23 16,-10 8-26-16,-22 2 4 15,4 3 17-15,-14-1-12 16,14 6-2-16,-14 2-8 16,10 5 9-16,-5 4-15 15,-5 7 6-15,0 1 0 16,-9 6-4-16,5-2 14 16,-5-6-10-16,19-2 0 15,4-4 10-15,-14 2-17 16,10 1 7-16,-6 6 0 15,-12 4 2-15,-10 2 8 16,0 7-10-16,0-2 0 0,0 1 10 16,0 3-18-16,0 0 8 15,9 0 0-15,9-6-11 16,23-2 19-16,0-1-8 16,28-3 0-16,-9 0 11 15,-1 1-21-15,-4 2 10 16,-14 4 0-16,-9 1-7 15,-13 4 12-15,-10 0-5 16,0 0 0-16,14 0 4 16,-14 0-13-16,9 4 9 15,-9 7 0-15,10-2-10 16,4-1 18-16,-14 1-8 0,9 0 0 16,-9 5 7-16,23 7-16 15,-4 11 9-15,54 7 0 16,14 4-3-16,42 9 9 15,40 7-6-15,28 5 0 16,14 9 12-16,4 3-13 16,-4 8 1-16,-14 3 0 15,-19 1-9-15,-26-6 13 16,-15-4-4-16,-18-10 0 16,-18-10 6-16,5 1-15 15,-6-10 9-15,10-6-6 16,0-4 1-16,-22-11-60 15,-15-4-60-15,-45-1-162 16,-37-5-610-16</inkml:trace>
  <inkml:trace contextRef="#ctx0" brushRef="#br0" timeOffset="1410">2517 567 193 0,'0'0'132'0,"0"0"-3"16,0 0-58-16,0 0 25 15,87-155 13-15,-55 129-34 16,5 6-16-16,-14 8-23 15,-14 7 14-15,-9 5 9 0,0 0-59 16,0 0 0-16,0 25-1 16,0 19 9-16,0 18-8 15,0 16 0-15,0 21 1 16,-9 10 3-16,-14 4-4 16,14-8 0-16,0-9 0 15,0-14 14-15,-1-12-14 16,10-17 0-16,0-10 5 15,0-11-15-15,0-8 10 16,0-4 0-16,10-2-2 16,40 0 16-16,28-7-14 15,32-4 0-15,27-7 6 0,41 0-10 16,28 0 4 0,60-10 0-16,50-20-4 0,41 2 14 15,37 1-10-15,8 7 0 16,-8 2 5-16,13 4-9 15,-31 2 4-15,8 0 0 16,-8 1-6-16,-10-1 14 16,5 3-8-16,-5 7 0 15,-9 2 6-15,-23 0-10 16,-9 0 4-16,-9 0 0 16,-19 0 3-16,-31 0 3 15,-10 0-6-15,-18 0 0 16,-14-5 7-16,5-3-13 0,0 8 6 15,-23 0 0 1,-9 0-1-16,0 0 15 0,-10 0-14 16,1 0 4-16,-18-3 7 15,-15 3 1-15,-18-2-12 16,5-1 0-16,-36 0 7 16,4-3 7-16,-33 4-11 15,-17-2 4-15,-1 2 5 16,-8-2-5-16,-1 2-7 15,-4-2 0-15,-14 2 0 16,-23-2 17-16,9 2-17 16,-18-2 18-16,14 4-14 15,-14-2 16-15,9 2-20 16,-9-3 0-16,9 3-2 0,1-3 15 16,-1-3-13-16,9-2 3 15,-4-13 7-15,-5-8 10 16,0-14-13-16,-9-13-5 15,0-14 18-15,-18-9-9 16,-23-8-11-16,-10-8 0 16,1 0 12-16,13 5-11 15,5 8-1-15,5 12 0 16,18 11-9-16,-14 10 18 16,4 2-9-16,10 6 0 15,-9 9 10-15,4 6-16 16,-4 2 6-16,-10 4 0 15,-13 3-15-15,-27 3 14 0,-42 8 1 16,-69 6 0-16,-86 0-5 16,-79 14-12-16,-63 27-36 15,-14 11-133-15,36 4-57 16,79-3-282-16</inkml:trace>
  <inkml:trace contextRef="#ctx0" brushRef="#br0" timeOffset="2310">4284 311 480 0,'0'0'177'16,"0"0"-47"-16,0 0-28 16,0 0 22-16,0 0-42 15,0 0-38-15,9-43-14 16,1 43-5-16,-10 0-21 15,9 33-4-15,-9 20 5 16,9 14 4-16,0 15 4 16,5 15-13-16,13 7 0 15,-18 4-3-15,14-4 13 16,-4-10-10-16,-10-16 0 16,9-16-50-16,-18-19-103 0,9-10-187 15</inkml:trace>
  <inkml:trace contextRef="#ctx0" brushRef="#br0" timeOffset="4799">3387 815 230 0,'0'0'152'16,"0"0"5"-16,0 0-54 16,0 0 4-16,0 0-40 15,0 0-9-15,-50-82-44 16,50 82-8-16,0 0-2 15,0 29 0-15,0 15-4 16,27 11 11-16,5 4-5 0,-4 2 7 16,-10-2-13-16,5-1 0 15,-5-3-1-15,1 1 7 16,13-4-12-16,-5-5-61 16,33-9-223-16</inkml:trace>
  <inkml:trace contextRef="#ctx0" brushRef="#br0" timeOffset="5415">5241 865 235 0,'0'0'82'0,"0"0"-33"16,0 0 24-16,0 0-24 15,0 0 11-15,0 0-18 16,-41 0-17-16,41 0 26 16,18-4-33-16,14-6-18 15,-14-3 25-15,5 7-22 16,-4 6-1-16,-1 0-2 15,14 0 2-15,-4 0-3 16,-10 11 1-16,-4 11 0 16,-5 4-12-16,-9 8 8 15,0 8 4-15,-9-2 4 16,-33 4 1-16,1-7 3 16,23-7-8-16,0-12 0 0,8-7-6 15,10-5 6-15,0-3 0 16,0 0 0-16,0-3 6 15,37 0-6-15,23 0 10 16,8-20-7-16,10-7 12 16,-5 3-13-16,-18 2-2 15,-14 7 0-15,-9 7-4 16,-22 5-36-16,-1 3-364 16</inkml:trace>
  <inkml:trace contextRef="#ctx0" brushRef="#br0" timeOffset="5782">6395 470 38 0,'0'0'312'16,"0"0"-174"-16,0 0-39 16,0 0-15-16,0 0 6 15,0 0-39-15,-129-93 11 16,129 93-37-16,-9 0-17 0,0 29-8 16,-14 19 4-16,14 7 14 15,0 11 20-15,9 5-33 16,0 11 8-16,9 2-9 15,32 2 11-15,-13-6-15 16,13-10 0-16,-14-12 0 16,5-8-6-16,-4-13 6 15,-5-4-63-15,4-10-162 16,33-14-132-16</inkml:trace>
  <inkml:trace contextRef="#ctx0" brushRef="#br0" timeOffset="6292">7292 587 375 0,'0'0'126'0,"0"0"-24"0,0 0-31 16,0 0 5-16,0 0-58 15,0 0 10-15,128-137-28 16,-69 129 0-16,10 4-4 16,-9 4 8-16,-10 0-4 15,0 6 0-15,-31 20 1 0,-10 7-12 16,-9 5 11-16,0 0 0 16,-28-4-3-16,-13-4 9 15,14-8-6-15,-5-6 0 16,22-11 11-16,1-2-13 15,9 3 2-15,0-3 0 16,0 3-6-16,0 0 9 16,0 0-3-16,0 2 0 15,19 4 8-15,22 0-2 16,9 2-6-16,-4-2 0 16,4 8-5-16,1 1 9 15,-24-1-4-15,5 0 0 16,-14-5 4-16,-8 0-11 15,-10-2 7-15,0-2 0 16,0 0-10-16,-28 0 18 0,-22-1-8 16,-19-5 0-16,-9-2 9 15,10 0-20-15,-1 0-41 16,19-3-161-16,18 0-118 16</inkml:trace>
  <inkml:trace contextRef="#ctx0" brushRef="#br0" timeOffset="6584">8496 386 193 0,'0'0'281'0,"0"0"-156"0,0 0-5 16,0 0-33-16,0 0-41 15,0 0-20-15,0-9-14 16,0 44-10-16,0 12 34 16,0 17-34-16,0 15 39 15,18 17-23-15,5 0-16 16,4 3 12-16,14-5-12 16,-13-12-2-16,13-9 0 15,-13-16-2-15,-6-8-29 16,6-18-150-16,-5-11-208 15</inkml:trace>
  <inkml:trace contextRef="#ctx0" brushRef="#br0" timeOffset="7006">9100 689 358 0,'0'0'127'0,"0"0"16"15,0 0-63-15,0 0-7 16,0 0 3-16,0 0-63 16,0-72-13-16,0 104-5 15,0 14 5-15,0 7 1 0,0-4-1 16,9-3 0-16,18-13 0 16,5-4 11-16,5-10-11 15,13-6 0-15,1-8 11 16,-1-5-13-16,-4 0 2 15,-5 0 0-15,-9 0 4 16,-14-17 8-16,-8-5-12 16,-10-2 0-16,0 4 8 15,0 8-11-15,0 6 8 16,0 6 0-16,0 0 28 16,0 0-32-16,0 2-1 15,9 22 0-15,0 8 1 16,5 6-8-16,4 0 7 15,0 2 0-15,-9-1-6 16,1 2 6-16,3-3-105 0,-13-6-227 16</inkml:trace>
  <inkml:trace contextRef="#ctx0" brushRef="#br0" timeOffset="7327">10391 447 441 0,'0'0'124'0,"0"0"-1"16,0 0-2-16,0 0-32 15,0 0 4-15,0 0-54 16,0-75-30-16,0 75-5 15,0 5-4-15,9 30 0 16,0 18-1-16,14 14 10 16,-5 12-1-16,0 5-8 15,14 4 0-15,5-6-1 16,4-12 8-16,0-6-7 16,-4-15 0-16,-5-9-6 15,-14-7 2-15,-18-10-189 16,0-11-143-16</inkml:trace>
  <inkml:trace contextRef="#ctx0" brushRef="#br0" timeOffset="7672">11054 768 187 0,'0'0'197'16,"0"0"-46"-16,0 0-50 15,0 0 9-15,0 0-18 16,0 0-65-16,0-87 13 16,0 87-40-16,0 0-7 15,0 0-2-15,-13 0 8 0,3 20 1 16,10 3 0-16,0 3 13 16,0 1-9-16,33 5-4 15,3 0 0-15,5 0-4 16,1 0 9-16,-24 0-5 15,9-6 0-15,-18-2 6 16,5-4-10-16,-14-8 4 16,0-3 0-16,0-3-11 15,0 0 11-15,-23-6-4 16,-22 0-46-16,-6 0-149 16,10 0-39-16</inkml:trace>
  <inkml:trace contextRef="#ctx0" brushRef="#br0" timeOffset="7849">11073 618 178 0,'0'0'88'0,"0"0"4"16,0 0-44-16,265 0-31 15,-196 16-10-15,-19 7-7 16,-9 4-83-16</inkml:trace>
  <inkml:trace contextRef="#ctx0" brushRef="#br0" timeOffset="8258">11823 678 162 0,'0'0'244'16,"0"0"-116"-16,0 0-24 16,0 0-41-16,0 0-18 15,0 0 12-15,46-44-32 16,-46 44 19-16,0 0-26 16,0 0-8-16,0 15-13 15,-9 20 3-15,0 9 0 16,-9 8 3-16,8 3 5 15,10-5-8-15,0-4 0 0,0-2 11 16,28-9-14-16,13-5 3 16,-4-13 0-16,-5-8 4 15,4-3 7-15,-4-6-11 16,-4 0 0-16,4 0 10 16,-14-15-10-16,0-6 0 15,-18-5 0-15,0 3-1 16,0-3 6-16,0 7-5 15,-18 8 0-15,-18 5-21 16,3 6-22-16,6 0-104 16,4 0-104-16,23 0-202 15</inkml:trace>
  <inkml:trace contextRef="#ctx0" brushRef="#br0" timeOffset="8619">12551 673 283 0,'0'0'92'15,"0"0"-12"-15,0 0-32 16,0 0 24-16,0 0-47 15,0 0-18-15,110-13-1 16,-83 13-5-16,6 9-1 0,-6 8 6 16,-4 9 1-16,-5 1-7 15,-9 0 0-15,0 1 8 16,-9 3 3-16,0-3-7 16,0 4-1-16,0-1 26 15,0-5-26-15,0 4 4 16,0-6-7-16,10-1 11 15,3 4-8-15,-3-4-3 16,8-6-124-16,-9-5-355 16</inkml:trace>
  <inkml:trace contextRef="#ctx0" brushRef="#br0" timeOffset="8786">12748 963 170 0,'0'0'134'16,"0"0"-57"-16,0 0-54 16,0 0 0-16,0 0-23 15,0 0 6-15,220-26-12 16,-142 24-119-16</inkml:trace>
  <inkml:trace contextRef="#ctx0" brushRef="#br0" timeOffset="9194">13361 788 185 0,'0'0'148'0,"0"0"-71"0,0 0 19 16,0 0-37-16,0 0 3 15,0 0-20-15,-68-90-32 16,49 90 8-16,-3 0-18 15,22 9 2-15,-10 8-8 16,10 1 9-16,0 2-3 16,10 1 5-16,22 8 6 15,4 6-7-15,15 3-4 0,-10 2 3 16,-14 2-11-16,-4-5 8 16,-5 2 0-16,-18-10-2 15,0-9 10-15,0-2-8 16,0-10 0-16,-18-8 0 15,-23 0 1-15,-9 0-1 16,22-18 0-16,-4-10 8 16,14-4 2-16,18-4-7 15,0-1-3-15,18-6 7 16,32-5-14-16,19 1 7 16,0 1-5-16,-10 5 5 15,-18 6-178-15,-4 9-268 16</inkml:trace>
  <inkml:trace contextRef="#ctx0" brushRef="#br0" timeOffset="9563">11544 450 283 0,'0'0'118'0,"0"0"-53"0,0 0-15 16,0 0-24-16,357-38 55 15,-133 26-17-15,47 1-54 16,3-4 15-16,-8 1-25 15,-28 3 0-15,-41-7 3 16,-51 3 3-16,-45 4-6 16,-42 5 0-16,-31 2 7 15,-28 4-14-15,0 0 7 16,0 0-36-16,-28 0-41 16,-4 10-169-16</inkml:trace>
  <inkml:trace contextRef="#ctx0" brushRef="#br0" timeOffset="10063">12807 450 289 0,'0'0'138'0,"0"0"-41"16,0 0-1-16,0 0-26 16,0 0-12-16,0 0-58 15,69-38 7-15,-46 38-2 16,-14 9 3-16,0 12-7 16,-9 7 16-16,10 11-14 15,-10 16 25-15,0 18-20 16,0 23 1-16,0 14 29 0,0 8-37 15,0-5 7 1,0-4-8-16,0-11 16 0,0-5-16 16,0-13 0-16,0-17 0 15,0-21-4-15,0-19 11 16,0-8-7-16,0-15 0 16,0 0-72-16,0-18-94 15,0-34-238-15</inkml:trace>
  <inkml:trace contextRef="#ctx0" brushRef="#br0" timeOffset="10455">12116 400 241 0,'0'0'172'0,"0"0"-59"15,0 0-16-15,0 0 17 16,0 0-62-16,0 0-38 15,0-20-6-15,0 76 0 0,0 25 23 16,0 19 7-16,0 13-29 16,23 0 32-16,5-4-36 15,4-10-3-15,-5-14 3 16,-9-12 5-16,15-12-10 16,-33-9 0-1,0-14-116-15,0-13-160 0</inkml:trace>
  <inkml:trace contextRef="#ctx0" brushRef="#br0" timeOffset="10895">11425 470 245 0,'0'0'152'0,"0"0"-41"16,0 0-11-16,0 0-30 16,0 0 1-16,0 0-71 15,14-14 15-15,-5 75-6 16,-9 22 7-16,18 3 15 15,1 14-13-15,4-1-10 16,-5-3-2-16,0 3-6 16,-9 4-5-16,5-5-26 15,-5-5-325-15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05.67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13 308 0,'0'0'438'0,"0"0"-365"15,0 0-8-15,0 0 20 16,0 0-49-16,247-17-13 16,-206 60 9-16,-22 7-10 15,-10 2 25-15,-9-1-28 16,0-3-10-16,-19-1 18 15,-31-6-17-15,13-3 17 16,-4-6 2-16,0-6-18 16,32 0 0-16,0-3-5 15,9-2-5-15,0 1-1 16,0-4 7-16,18-3-6 0,32 0-1 16,10-12 3-1,18-3-8-15,22 0-51 16,-3-24-145-16,-6-8-227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06.28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0 902 750 0,'0'0'124'0,"0"0"-26"16,0 0-38-16,0 0-37 16,0 0-12-16,0 0 23 0,101 93-3 15,-83-58-29-15,14-2 13 16,-13-5-9-16,8-7-4 16,-4-6 5-16,-14-7-7 15,0-8 1-15,-9 0 9 16,9 0 5-16,10-3 85 15,-6-26-48-15,6-5-22 16,-1-8 19-16,14 2-34 16,-4-13-3-16,13-3-7 15,-5-2 2-15,24-6-7 16,-19 15 0-16,0 13 3 16,-13 16-4-16,-19 14 1 15,0 6-6-15,-9 0-1 0,9 0-22 16,-9 6 22-16,14 17-3 15,-5 0-13-15,0-2 18 16,-9-6-7-16,9-7 5 16,-9-4 5-16,0-4 1 15,0 0 1-15,0 0 0 16,0 0 6-16,0 0-1 16,0-10-1-16,-27-4-2 15,4 6-1-15,5 2-1 16,-1 2-7-16,-3 4-2 15,3 0 2-15,-8 15 4 16,-14 20 3-16,13 9 0 16,-4 3 0-16,14 2 5 15,18 1-8-15,0-6 3 0,0-6 0 16,27-10-4-16,5-7-4 16,5-12-24-16,22-9-34 15,1 0-98-15,9-30-121 16,-10-22-372-16</inkml:trace>
  <inkml:trace contextRef="#ctx0" brushRef="#br0" timeOffset="234">966 0 285 0,'0'0'457'0,"0"0"-283"16,0 0-15-16,0 0 10 15,0 0-115-15,0 0-36 16,0 4-14-16,0 51 10 16,0 12 29-16,0 0-37 15,0 3-6-15,14 0 4 16,4 0-4-16,-9 3-27 16,0-10-133-16,-9-4-247 15</inkml:trace>
  <inkml:trace contextRef="#ctx0" brushRef="#br0" timeOffset="779">1305 969 498 0,'0'0'209'0,"0"0"-102"16,0 0 3-1,0 0-21-15,0 0-42 0,0 0-6 16,96-93-22-16,-73 89-9 15,-5 4-10-15,10 0-3 16,-6 0 1-16,6 27-2 16,-10 8 4-16,-4 3-8 15,-14 3 7-15,0-3 1 16,0-6 1-16,0-9 4 16,0-6-2-16,0-11-3 15,0-3 0-15,0-3 7 16,0 0-4-16,0 0 14 15,0 0 37-15,18-23 9 16,10-12-46-16,4-6-13 0,9-5-2 16,-14 2 7-16,24-3-5 15,-1 9-4-15,-13 6 1 16,4 12 3-16,-14 8-5 16,15 12 1-16,-15 0-11 15,14 12 8-15,-13 34-15 16,4 22 2-16,-23 13-26 15,-9 6-18-15,0-2-38 16,0-9-452-16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05.1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0 243 493 0,'0'0'225'0,"0"0"-157"16,0 0 65-16,0 0-28 15,0 0-35-15,0 0-43 16,19-38-14-16,40 34 3 15,28-1-16-15,14-1 0 0,9 3-2 16,4-3 2 0,-13 4-3-16,-32-2-44 0,-28 2-118 15,-32-1-79-15,-9-3-143 16</inkml:trace>
  <inkml:trace contextRef="#ctx0" brushRef="#br0" timeOffset="182">325 32 268 0,'0'0'287'16,"0"0"-128"-16,0 0 0 16,0 0-24-16,0 0-31 15,0 0-32-15,-22-32-66 16,22 53 0-16,0 26 5 16,13 20 6-16,-4 11 0 15,10 7-14-15,-10 3 5 0,0-8-16 16,14-5-36-1,14-15-266-15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00.91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0 648 903 0,'0'0'139'0,"0"0"8"0,0 0-23 16,0 0-41-16,0 0-19 15,0 0-31-15,18-73-22 16,-4 81-11-16,-14 26-5 15,9 14 3-15,0 9 4 16,-9 5 4-16,0 2-5 16,0-3-1-16,0-3 0 15,-9-2 6-15,9-13-6 16,0-7 0-16,0-8 2 16,0-6-4-16,28-8 2 0,13-6 0 15,-5-8-1 1,6 0 6-16,-1 0-5 0,-5 0 0 15,6-8 9-15,-1-10-9 16,-5-2 1-16,-4-4-1 16,-4 4 0-16,4-6 5 15,-14 3-1-15,1-3-4 16,-19-4 1-16,0 4 11 16,0 0-12-16,0 5 7 15,0 10 21-15,-10 2-21 16,1 3 15-16,9 6-9 15,0 0-13-15,0 0 3 16,0 0-3-16,0 0 0 16,-9 12-2-16,9 29 5 15,-9 16 1-15,-5 8-4 0,14 8 1 16,0 7 5 0,0 7-6-16,0-9 0 0,0-3 1 15,0-9-1-15,-18-11-59 16,-32-6-134-16,4-14-350 15</inkml:trace>
  <inkml:trace contextRef="#ctx0" brushRef="#br0" timeOffset="1932">938 877 350 0,'0'0'161'15,"0"0"-55"-15,0 0 13 16,0 0-22-16,0 0-36 15,0 0-10-15,0 0-21 16,-187-6-14-16,187 6 9 0,0 0-22 16,41 3 24-16,14-3 46 15,36 0-24-15,-4 0-21 16,23-8-19-16,0-10-8 16,-5-2 6-16,-22-1-4 15,-15 10-3-15,-40-1 0 16,-19 6-23-16,-9 6-6 15,0 0-37-15,-18 0-39 16,-24 0 39-16,6 2-49 16,-5 11-23-16,13-2 40 15,5-3 44-15,5-1 54 16,0-2-2-16,8-5 2 16,-3 4 6-16,4-2-5 0,9-2 12 15,0 0 22-15,0 0 17 16,0 0 16-16,0 0 12 15,0 0-22-15,0 0-10 16,0 0-20-16,0 0 4 16,0 0-6-16,0 0-19 15,0 6 20-15,0 6-12 16,-19 6-15-16,10 2 72 16,-9 9-41-16,-5 6-14 15,23 5 7-15,0 10-8 16,0 6 17-16,0 0-25 15,0 0-3-15,0 1 7 0,23-8-10 16,-5-5-2 0,-9-8 0-16,0-10-43 0,1-5-176 15,-1-8-228-15</inkml:trace>
  <inkml:trace contextRef="#ctx0" brushRef="#br0" timeOffset="2448">2101 0 577 0,'0'0'157'0,"0"0"-31"0,0 0 26 16,0 0-41-16,0 0-52 15,0 0-5-15,-179 177-1 16,134-58 7-16,3 25-11 16,15 9-28-16,-5 17 26 15,4 6-27-15,15 2-15 16,4 5 3-16,9 1 1 15,0-4-9-15,41-10 0 16,0-27 2-16,28-30-10 16,-10-34 2-16,1-27-42 15,-5-22-57-15,18-21-107 16,-4-9-26-16,17-23-142 16</inkml:trace>
  <inkml:trace contextRef="#ctx0" brushRef="#br0" timeOffset="2906">2568 939 525 0,'0'0'149'0,"0"0"-44"16,0 0-32-16,0 0 7 15,0 0-28-15,0 0-32 0,206-123-5 16,-179 135-15-16,-4 26 0 16,-5 11 11-16,-18 9-9 15,0 4 5-15,0-8-6 16,0-3 3-16,-32-13 0 16,23-15-1-16,9-16-3 15,0-7 5-15,0 0-3 16,0 0 18-16,0-16-10 15,0-22 1-15,0-8 16 16,23-7-19-16,5-9-5 16,22 2 5-16,-13 4-3 15,4 13-4-15,-9 13-1 16,-14 19 2-16,10 11-7 16,4 0-4-16,4 17 5 15,5 29-1-15,-8 13 4 16,-15 8 0-16,0 3 1 0,-9 0-10 15,0-6 1-15,-9-9-98 16,0-11-177-16,0-6-400 16</inkml:trace>
  <inkml:trace contextRef="#ctx0" brushRef="#br0" timeOffset="3143">2366 1464 553 0,'0'0'132'0,"0"0"16"16,0 0 5-16,0 0-88 15,0 0-64-15,271-16 36 16,-98 9-14-16,15 3-15 16,0 1 1-16,-37 3-9 15,-46 0-2-15,-36 7-52 16,-46 11-114-16,-23 7-108 15,-9 5-260-15</inkml:trace>
  <inkml:trace contextRef="#ctx0" brushRef="#br0" timeOffset="3522">3167 1702 570 0,'0'0'141'0,"0"0"-21"16,0 0 6-16,0 0-54 15,0 0-54-15,0 0-8 16,-77 44 31-16,54-3-17 16,23-3-16-16,0 1-7 15,0-2-1-15,32-2 4 16,-5-9-4-16,5-3 0 16,-4-11 2-16,4-9-2 15,-5-3 7-15,5 0 3 16,-4-26 14-16,4-12 27 15,-14-6 8-15,0 0-4 16,-8 12-24-16,3 9-2 16,-13 12-2-16,0 7-13 0,0 4 0 15,10 0-14 1,-10 5-12-16,0 37 1 0,9 10 10 16,0 7 0-16,-9 2 1 15,0 0-4-15,0-4 2 16,9-11-48-16,0-8-76 15,-9-16-80-15,23-6-139 16,-14-11-325-16</inkml:trace>
  <inkml:trace contextRef="#ctx0" brushRef="#br0" timeOffset="3866">3593 469 724 0,'0'0'131'16,"0"0"4"-16,0 0 32 16,0 0-68-16,0 0-36 15,0 0-25-15,-9-108-38 16,46 160 3-16,13 35 13 15,19 33-3-15,8 25 18 16,-17 29-1-16,-10 9-14 0,-8 9 11 16,-24 10-24-16,-9 2 7 15,-9-3-10-15,0-11 4 16,0-18-1-16,0-21-3 16,0-19-19-16,-18-30-15 15,-5-26-124-15,-14-35-159 16,-22-30-514-16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46.6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60 1632 536 0,'0'0'129'0,"0"0"-31"16,0 0 46-16,0 0 39 16,0 0-53-16,0 0-56 15,0 0 0-15,-60 0-36 16,60 0-4-16,0 0-9 15,0 0-14-15,0 0 3 16,41 0-14-16,46-8 0 16,55-16 14-16,46-6-12 15,18 4 24-15,0 0-4 16,-27 9-22-16,-42 4 20 16,-18 6-17-16,-32-3 0 15,-37 4 17-15,-18 1-20 16,-32 5 8-16,0-6 5 0,0-5-12 15,0-5 14-15,-50-4-15 16,-19 0-1-16,-22 2-8 16,4 1 10-16,-14-1-1 15,32 1 1-15,1 0 8 16,17-4-7-16,24 10-2 16,9-1 1-16,4 8-3 15,14 4 2-15,0 0-7 16,23 0-1-16,27 0-7 15,19 18 15-15,18 6 0 16,-10 2 2-16,15 6-7 16,-5 3 9-16,-9 0-4 0,-10 0 0 15,-17-4 10 1,-19 2-14-16,-32-6 4 0,0 1 0 16,-9 2-10-16,-65 2 9 15,-12-3-38-15,-15 3-67 16,23-3-83-16,28-2-143 15,50-7-454-15</inkml:trace>
  <inkml:trace contextRef="#ctx0" brushRef="#br0" timeOffset="252">2371 1250 773 0,'0'0'260'0,"0"0"-106"0,0 0 1 16,0 0-78-16,0 0-52 16,0 0 7-16,0 125-6 15,0-51-1-15,0-2-25 16,19-2 4-16,-1-6-9 16,14-8 5-16,-14-16-53 15,1-10-73-15,-19-13-136 16,0-14-112-16,0-3-283 15</inkml:trace>
  <inkml:trace contextRef="#ctx0" brushRef="#br0" timeOffset="699">2371 1340 377 0,'0'0'165'0,"0"0"-25"16,-68-198 9-16,59 143-17 15,9 8-61-15,0 12 27 16,9 12-48-16,37 8-17 15,13 12-1-15,10 3-31 16,13 0 10-16,-22 32-11 16,-1 3 9-16,-22 3-4 15,-5 2-5-15,-23-1 0 16,-9-1 10-16,0 0-4 16,-41 0-6-16,-19 0 8 0,1-6-4 15,13-9 7 1,23-9-11-16,14-8 0 0,9 0-10 15,0 2 12-15,0 2-2 16,0-2 0-16,32 4 9 16,14 0-7-16,13 0-2 15,1 2 0-15,8 4 5 16,-17 2-5-16,-1 6 0 16,0 3 2-16,-22 3 2 15,4 1 18-15,-32-4-6 16,0 0 2-16,0-9 15 15,0-2-25-15,-50-6 15 16,-10-7-9-16,-18-5-12 16,-13 0-4-16,4 0 2 0,9 0-60 15,18 0-29-15,19-29-75 16,41-20 9-16,0-25-36 16</inkml:trace>
  <inkml:trace contextRef="#ctx0" brushRef="#br0" timeOffset="1172">2875 392 434 0,'0'0'228'0,"0"0"-89"16,-179-163 20-16,102 125-22 16,8 18-49-16,-13 20 8 15,-5 0-45-15,-23 46-26 0,-9 33 17 16,0 17-24-16,4 24 14 15,5 14-1-15,1 16-28 16,31 0 17-16,18 5-20 16,42 0 3-1,18 0-3-15,0 4 8 0,46-4-8 16,36 0 0-16,-4-6 6 16,32-9-5-16,18-18-1 15,18-28 0-15,33-39-6 16,-1-38 17-16,10-17-11 15,0-32 6-15,18-44-3 16,18-23 36-16,-4-17-12 0,-14-16-2 16,-19-11 18-16,-40-14-35 15,-28-18 14-15,-28-12-7 16,-54-11-13-16,-37-3 8 16,-9 2-10-16,-101 10 0 15,-36 17-6-15,-33 29 6 16,-27 32 0-16,-9 41 0 15,-5 34-18-15,23 36 8 16,28 0-64-16,32 59-26 16,9 23-23-16,-1 14-118 15,-8 6-144-15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1:09.88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2399 444 37 0,'0'0'533'0,"0"0"-347"16,0 0-26-16,0 0-71 16,0 0 0-16,0 0-43 15,0-85-6-15,23 62-15 0,-5-8 8 16,0-2 12-16,5 4-38 15,-4 6 4-15,-10 11 3 16,0 9-14-16,0 3 0 16,23 0-3-16,-4 0-2 15,13 11 1-15,-14 19 2 16,5-1-1-16,-23 6 1 16,1-6-1-16,-1 1 0 15,-9-4-5-15,0-9 8 16,0-2-3-16,0-7 4 15,0-5-2-15,0 0-7 16,9-3 8-16,-9 0 19 16,14 0-9-16,-14 0 8 0,0-14 1 15,0-17-12-15,9-8 5 16,9-5 4-16,0-6-13 16,24 1 0-16,-15 5-3 15,14 15 0-15,-22 15 0 16,3 10 0-16,-3 4-2 15,8 0-7-15,14 21 6 16,10 13 1-16,-24 4-4 16,5-3-1-16,-13-2-11 15,-1-4-22-15,-18-3-16 16,0 4-86-16,0-3-87 16,0 6-280-16</inkml:trace>
  <inkml:trace contextRef="#ctx0" brushRef="#br0" timeOffset="531">3534 246 122 0,'0'0'507'16,"0"0"-387"-16,0 0-17 15,0 0-50-15,0 0 6 16,0 0-27-16,169-52-18 16,-100 48 7-16,9 2-7 0,0 2 1 15,4 0 0-15,-22 0 0 16,-24 0 0-16,-13 0-11 16,-14 0-2-16,-9 0 8 15,0-4-4-15,0-4 15 16,0-7 37-16,-32-1-38 15,-4-2-20-15,-15-3-13 16,1 3 13-16,0 1 21 16,22 0-17-16,-4 2 10 15,14 0-9-15,-1 6-4 16,10 1 8-16,9 1-8 16,0 7 4-16,0-2-5 15,0 2-6-15,0 0 5 0,0 0-10 16,46 5 10-16,14 18-2 15,31 5 6-15,-13 3-3 16,9 1 0-16,4 4 2 16,-22-1 8-16,-19-1-5 15,-22 1-2-15,-10 0 9 16,-18-3-11-16,0-3 1 16,-9-4-2-16,-41-3-12 15,-10 1 5-15,5-5-93 16,-4-1-121-16,27 2-182 15</inkml:trace>
  <inkml:trace contextRef="#ctx0" brushRef="#br0" timeOffset="1062">5113 220 597 0,'0'0'149'0,"0"0"-43"15,0 0 34-15,0 0-48 16,0 0-30-16,0 0-13 16,147-149-18-16,-124 143 1 0,-23 6-21 15,18 0-11 1,0 0 0-16,5 26-4 0,5 12 4 15,-10 9 0-15,5 3 1 16,-14 1 1-16,-9 3-2 16,0-5 0-16,0-8-1 15,0-9 7-15,0-8-7 16,0-13 1-16,0-9-6 16,-9-2 6-16,9 0 5 15,0 0 23-15,0-17 37 16,0-18-40-16,0-7-17 15,36-7-4-15,15 3-3 0,-1-1 9 16,0 1-10 0,1 10 0-16,-15 5-1 0,-4 13 7 15,-13 9-8-15,-10 9 2 16,9 0-9-16,14 0 8 16,-4 21-9-16,-5 16 10 15,-5 5-5-15,0 4 5 16,5-1-3-16,-23-5 1 15,0 0-37-15,0-4-61 16,0-1-122-16,0-3-181 16</inkml:trace>
  <inkml:trace contextRef="#ctx0" brushRef="#br0" timeOffset="1324">5063 687 89 0,'0'0'531'16,"0"0"-391"-16,0 0-12 15,0 0-47-15,0 0-45 16,0 0-3-16,247-22 46 16,-128 16-30-16,18-2-20 15,1 2-24-15,-10-2 2 16,-27 4-7-16,-24 4-5 15,-17 0-34-15,-37 4-100 16,-23 18-107-16,0 8-148 0</inkml:trace>
  <inkml:trace contextRef="#ctx0" brushRef="#br1" timeOffset="35204">13284 4467 555 0,'0'0'492'16,"0"0"-336"-16,0 0-18 15,0 0-33-15,0-155-36 16,0 155-25-16,0 0-36 15,0 2-8-15,0 40-1 16,0 19 1-16,0 9 7 0,0 3-3 16,-9-1-4-1,9-7 2-15,0-13 1 0,0-16-1 16,0-16-2-16,0-12 0 16,0-8 0-16,0 0 4 15,0 0 6-15,0-12 1 16,0-26-1-16,9-17-3 15,0-9-5-15,14-9-2 16,-14 3 2-16,-9 3 4 16,0 10-6-16,0 12 0 15,9 16 0-15,0 12-5 16,19 11 5-16,4 6-10 16,18 0 8-16,10 0-11 15,-14 2 7-15,4 16 1 16,-18 2-15-16,-14-2 20 0,1 0-19 15,-10-1 3 1,-9 0 15-16,0 10-18 0,-37-4 19 16,-22 4 0-16,8-5 4 15,10-1-9-15,23-9 3 16,9-4 1-16,-1-5-2 16,10-3 1-16,0 0 2 15,0 0 0-15,0 3 1 16,0 0-6-16,0-1 5 15,19 11-5-15,31 4 5 16,10 4 0-16,8 8 4 16,-17 3-4-16,-15 6 1 0,-4 0-6 15,-13-6 5 1,-10-3 0-16,-9-6-1 0,0-2 6 16,0-9-5-16,-46-4 1 15,-27-5-1-15,-23-3 17 16,-14 0-17-16,0 0 0 15,23-18-6-15,27-8-46 16,42-8-25-16,18-18-38 16,50-16-228-16,37-14-182 15</inkml:trace>
  <inkml:trace contextRef="#ctx0" brushRef="#br1" timeOffset="35599">13829 3842 520 0,'0'0'155'15,"0"0"40"-15,0 0-53 0,-69-180-15 16,19 150-27-16,-10 12-28 16,1 16-6-16,-33 2-30 15,-4 23-18-15,-23 38 12 16,9 27-24-16,5 17 12 16,13 18-5-16,24 9-11 15,17 16 16-15,42 3-17 16,9 6-1-16,32 1 2 15,28-4 4-15,27-13-6 16,-10-19 0-16,24-25-4 0,-14-37-1 16,23-30 1-1,27-30 4-15,23 0 3 16,5-56-2-16,23-22 11 0,-19-19 1 16,-31-2 7-16,-19-6 17 15,-32-11-3-15,-19-10-14 16,-36-10 3-16,-32-10-20 15,0 5 10-15,-68 12-13 16,-42 13 0-16,-9 25-4 16,9 28-29-16,14 20-39 15,9 27-60-15,14 1-252 16</inkml:trace>
  <inkml:trace contextRef="#ctx0" brushRef="#br1" timeOffset="25909">12506 1804 609 0,'0'0'203'15,"0"0"-74"-15,0 0 6 16,0 0-27-16,0 0-49 15,0 0-41-15,18 15-18 16,0 19-2-16,-4 10 2 16,14 0 5-16,-1-7-1 15,5-6-1-15,-14-3-3 16,5-11 1-16,-14-5 5 0,1-6-4 16,-1-6-2-16,-9 0 3 15,0 0 3-15,9 0 8 16,9 0 61-16,5-18-9 15,5-11-47-15,4-9 18 16,4-6-19-16,-4-7-12 16,19-9 7-16,-15 0-13 15,15-2 9-15,-1 1-9 16,-13 11 1-16,4 12-2 16,-14 15 1-16,5 6 0 15,-4 10-2-15,-5 7-2 16,-5 0 0-16,14 0-8 0,-14 9-2 15,-9 6-1-15,-9-6-7 16,10-4 3-16,-10-5 12 16,0 0 0-16,0 0 7 15,0 0 7-15,0 0-6 16,0 0 12-16,0 0-13 16,-10 0 2-16,-17-5-2 15,4-2 2-15,-4 7-4 16,-5 0 2-16,-5 0-12 15,-4 18 12-15,0 9-4 16,13 5 4-16,10 0-3 16,-5 3 0-16,23-1 2 15,0-2-3-15,0-5-7 16,41-10-4-16,-13-5-26 0,22-9-1 16,-9-3-19-16,19 0-33 15,-1 0-40-15,10-18-42 16,-10-8-83-16,1-6-237 15</inkml:trace>
  <inkml:trace contextRef="#ctx0" brushRef="#br1" timeOffset="26186">13641 713 204 0,'0'0'540'0,"0"0"-377"16,0 0-16-16,0 0-1 16,0 0-52-16,0 0-66 15,-41-50-11-15,41 52-17 16,0 35-4-16,0 11 4 16,0 4 1-16,0 4 6 15,0 0-7-15,0-1 3 16,0 7-2-16,0-5-1 15,0 5-15-15,0-1-71 16,0-2-102-16,0-1-206 16</inkml:trace>
  <inkml:trace contextRef="#ctx0" brushRef="#br1" timeOffset="26735">14094 1368 812 0,'0'0'134'0,"0"0"-2"16,0 0-4-16,0 0-60 15,0 0-31-15,0 0-37 0,9-75 1 16,19 75-1-16,4 0 0 16,9 0-3-16,-14 24 1 15,1 4 2-15,-5 7-2 16,-5-3 1-16,-18 0 1 16,0-2 0-16,0-4 1 15,0-8-3-15,0-4 1 16,0-2 1-16,0-9 0 15,0-3 3-15,0 0 2 16,0 0 3-16,0 0 3 16,0-7 4-16,9-19-12 0,14-6-3 15,5-2 9 1,13-4-3-16,-14 4 8 0,5 3-4 16,-13 14-5-16,-10 8 0 15,0 9-5-15,0 0-4 16,14 0-7-16,4 14 4 15,15 19 5-15,-24 2 2 16,14 2-4-16,-14 1 3 16,1-2-11-16,-1-4-29 15,5-3-34-15,-14 0-120 16,-9-2-137-16</inkml:trace>
  <inkml:trace contextRef="#ctx0" brushRef="#br1" timeOffset="27164">12780 2188 636 0,'0'0'175'0,"0"0"-11"16,0 0 12-16,0 0-48 15,0 0-55-15,0 0-39 16,-41 0-11-16,124 0-16 15,45-23 7-15,59-3-2 16,61-3-2-16,26-1 2 16,10 4-3-16,-14 9-7 15,-46 2-2-15,-36 9 1 16,-37 3 1-16,-55 3-3 16,-27 0 1-16,-28 0-13 15,-23 0-53-15,-18 3-78 16,0 9-95-16,-59 8-83 15</inkml:trace>
  <inkml:trace contextRef="#ctx0" brushRef="#br1" timeOffset="27509">13778 2242 599 0,'0'0'187'0,"0"0"-30"16,0 0 0-16,0 0-77 15,0 0-46-15,0 0-22 16,87-19 12-16,-18 19-1 16,-19 0-8-16,-9 14 8 0,-13 13-5 15,-5 2-9 1,-23 3 10-16,0 6-8 0,0 1 5 16,-32 4 2-16,-19-3-1 15,15-4 0-15,4-10-7 16,13-7-8-16,19-8 5 15,0-4-7-15,0-3 0 16,51-1 8-16,36-3 5 16,32 0 13-16,27 0-18 15,15-20-5-15,-15-4-3 16,-27 4-35-16,-32 4-154 16,-37 5-458-16</inkml:trace>
  <inkml:trace contextRef="#ctx0" brushRef="#br1" timeOffset="45320">14854 441 7 0,'0'0'24'16,"0"0"-7"-16,0 0-1 15,0 0-7-15,0 0 3 0,0 0 59 16,0-152 24-16,0 126 31 15,9 6 29-15,0 5-60 16,10 7 15-16,4 8-33 16,-5 0-9-16,23 0-12 15,5 37-12-15,27 48 11 16,23 42 5-16,14 55 24 16,18 49-19-16,-9 37-39 15,0 23 23-15,-32 4-36 16,-27-15 1-16,-19-23-9 15,-41-19 1-15,0-19-12 16,-60-13-44-16,-82-29-294 16,-64-23-545-16</inkml:trace>
  <inkml:trace contextRef="#ctx0" brushRef="#br1" timeOffset="56171">17280 6155 480 0,'0'0'134'0,"0"0"-85"16,0 0 15-16,0 0-10 0,0 0-35 15,238 23 2 1,-220 24 1-16,-18 11-10 0,0 6 11 15,-9 6-1-15,-41-3 11 16,-10-8 12-16,24-15-21 16,4-12 1-16,13-12-19 15,19-11-1-15,0-4-3 16,0 5 1-16,19-2-3 16,40 1 2-16,19-3-2 15,32-3-17-15,27-3-99 16,-9 0-125-16,-9 0-430 15</inkml:trace>
  <inkml:trace contextRef="#ctx0" brushRef="#br1" timeOffset="56749">18337 6508 440 0,'0'0'254'0,"0"0"-159"16,0 0-24-16,0 0-37 15,0 0-34-15,0 0-4 16,28 38 4-16,4-9 16 16,-14-3-6-16,10 0 7 15,4-5 11-15,-5-6-4 16,5-7-3-16,-13-8-1 16,-10 0 6-16,4 0 24 15,6-2 26-15,-1-28 10 16,14-8-48-16,-4-6 0 0,-10-3-17 15,14-2-11-15,-5-7-6 16,5-2 7-16,5 3-11 16,4 9 1-16,10 10 1 15,-24 16 0-15,5 12-4 16,-4 8-7-16,-6 0-7 16,-12 0-7-16,-10 8-17 15,9 12-4-15,-9 1 17 16,0-4 17-16,0-6 10 15,0-4 0-15,0-7 1 16,0 0 2-16,0 0 3 16,0 0 10-16,-19 0 10 15,6-7-24-15,-6-4 10 16,10 4-2-16,0-1-10 0,0 3 7 16,-5 2-7-16,-4 3-2 15,0 0 0-15,-14 16-13 16,-14 23 10-16,-5 8 5 15,19-1 0-15,14-2-2 16,9-2 2-16,9-11-7 16,0-5 7-16,18-2-7 15,42-10-4-15,18-2-52 16,13-12-20-16,-4 0-53 16,5 0-58-16,-15-26-120 0</inkml:trace>
  <inkml:trace contextRef="#ctx0" brushRef="#br1" timeOffset="57007">19441 5461 505 0,'0'0'164'0,"0"0"-19"16,0 0-19-16,0 0-20 15,0 0-22-15,0 0-43 16,0-70-41-16,0 108-4 16,9 14-8-16,14 13 12 15,-5 1 2-15,-9 5-1 0,0 1-2 16,0 9-19-16,5 2-156 16,-5-5-267-16</inkml:trace>
  <inkml:trace contextRef="#ctx0" brushRef="#br1" timeOffset="57518">19578 6405 731 0,'0'0'90'0,"0"0"0"0,0 0 54 16,0 0-83-16,0 0-20 15,0 0-25-15,160-127-11 16,-119 127 0-16,-4 0-5 16,-5 0-7-16,-14 26-1 15,1 11 1-15,-10 5 4 16,-9 1-1-16,0-2 3 15,0-6 1-15,0-9 2 16,0-8 4-16,0-7-4 16,0-8-2-16,0-3 1 0,0 0 1 15,0 0 4 1,0 0 6-16,23-11 38 0,4-16-11 16,5-7-19-16,5-4 9 15,4-3-17-15,-4 3 5 16,4-1-16-16,9 8-1 15,0 5 0-15,10 8 3 16,-14 12-7-16,-5 6 4 16,0 0-9-16,-13 32 3 15,4 9-9-15,-5 8-4 16,-18 4-17-16,10 5-49 16,-6-2-105-16,-13-1-190 0</inkml:trace>
  <inkml:trace contextRef="#ctx0" brushRef="#br1" timeOffset="55609">16314 6549 99 0,'0'0'448'0,"0"0"-373"0,0 0 15 15,0 0 7-15,0 0-64 16,0 0-3-16,110-35-4 15,-32 23-15-15,0 0 0 16,0 4 0-16,4-1-11 16,-27 3 2-16,-14 6-2 15,-32 0-56-15,-9-3-166 16,0 3-114-16</inkml:trace>
  <inkml:trace contextRef="#ctx0" brushRef="#br1" timeOffset="55820">16511 6319 137 0,'0'0'408'0,"0"0"-276"15,0 0-1-15,0 0-14 16,0 0-37-16,0 0-56 16,0 22-15-16,0 32-8 15,0 18 50-15,0 1-14 16,27 0-13-16,-13-2-15 15,14-11-3-15,-10-3-2 16,5-3-4-16,-5-10-55 16,10-12-241-16</inkml:trace>
  <inkml:trace contextRef="#ctx0" brushRef="#br1" timeOffset="53285">12565 6922 595 0,'0'0'234'0,"0"0"-116"15,0 0-49 1,0 0-41-16,0 0-18 0,0 0-6 16,46 65 20-16,-14-27-8 15,-14-7-12-15,14-7 5 16,-4-7-6-16,-10-11-1 15,-4-2 9-15,-14-4-8 16,0 0 6-16,9 0 27 16,0-19 26-16,10-13-12 15,13-9-35-15,-14-3 8 16,14-2-10-16,-5-9-11 16,15-3 4-16,3 3-6 15,-3 13 2-15,-1 13 0 0,-14 14-2 16,-8 13-3-16,-6 2 0 15,-4 0-6-15,10 0-1 16,-1 2 2-16,-18 11-11 16,9-2 2-16,-9-5-6 15,0 0 0-15,0-6 10 16,0 0 0-16,0 0 11 16,0 0 0-16,0 0 4 15,-9 0 2-15,-28 0-2 16,5 0 0-16,14 0-2 15,0 0 1-15,-23 0-1 16,22 11 0-16,-13 21-6 16,5 9 5-16,4 2 0 15,14 1 0-15,9 0-1 0,0 0 2 16,32-7 0-16,18-4 1 16,5-10-1-16,18-5-1 15,-18-7-34-15,5-8-65 16,-19-3-137-16,0 0-349 15</inkml:trace>
  <inkml:trace contextRef="#ctx0" brushRef="#br1" timeOffset="53596">13421 6099 334 0,'0'0'236'15,"0"0"-125"-15,0 0 25 16,0 0-15-16,0 0-40 16,0 0-22-16,0-22-36 15,0 22-18-15,0 2-5 16,0 24-6-16,0 9 6 15,0 7 18-15,9 1-17 16,14-5 5-16,-14 3-4 16,1 2-4-16,-1-1-3 0,-9 2-182 15,0-1-292 1</inkml:trace>
  <inkml:trace contextRef="#ctx0" brushRef="#br1" timeOffset="54169">13975 6905 460 0,'0'0'136'0,"0"0"-15"0,0 0-21 16,0 0-9-16,0 0-40 16,0 0-8-16,28-155 5 15,13 129-11-15,-9 3-12 16,4 8-7-16,-3 9-15 15,-6 6 3-15,-9 0-6 16,14 0-9-16,-4 21-1 16,-19 11-12-16,5 5 19 15,-14 5 2-15,0-10 2 0,0-10 2 16,0-10-2 0,0-6-1-16,0-6 5 0,0 0 2 15,0 0 12-15,9 0 4 16,0-18 19-16,18-8-18 15,5-8-13-15,-4-2 0 16,4 1 0-16,5 2-11 16,4 6 4-16,0 0-3 15,-14 9 2-15,6 7-6 16,-6 8 1-16,5 3-9 16,-5 0 5-16,1 23-17 15,4 15 7-15,9 6-8 0,-32 5-31 16,10 4-71-16,-10-6-107 15,-9-4-175-15</inkml:trace>
  <inkml:trace contextRef="#ctx0" brushRef="#br1" timeOffset="54480">13018 7371 468 0,'0'0'146'15,"0"0"-94"-15,0 0 53 16,0 0-15-16,0 0-81 16,0 0 13-16,248 0 59 15,-61 0-23-15,28-21-8 16,5 3-29-16,-23-4-3 15,-9-1-9-15,-33 5-7 16,-17 6-1-16,-38 7-1 16,-31 5-11-16,-42 0-68 15,-27 11-81-15,-18 19-134 16</inkml:trace>
  <inkml:trace contextRef="#ctx0" brushRef="#br1" timeOffset="54796">13769 7651 529 0,'0'0'100'0,"0"0"-32"16,0 0-3-16,0 0 25 16,0 0-31-16,275-40-20 15,-234 62 0-15,-4 11-11 16,-14 5-13-16,-14 2 5 15,-9 4-2-15,0 0 1 16,0 0 5-16,-9-6-8 16,-5-9 2-16,14-3-9 15,0-8-7-15,0-4 1 0,14-2-2 16,22-6 4-16,24-6-2 16,40 0-1-16,19-9 1 15,19-26-3-15,-10-3-132 16,-32-7-90-16,-14-1-262 15</inkml:trace>
  <inkml:trace contextRef="#ctx0" brushRef="#br1" timeOffset="55241">15119 5773 407 0,'0'0'176'15,"0"0"-56"-15,0 0 10 16,0 0-12-16,0 0-21 16,0 0-32-16,-27-56-9 0,36 56-35 15,37 0-8-15,27 38 11 16,5 29 12 0,0 30 1-16,9 29-5 0,-14 25-6 15,5 13 7-15,-9 10-28 16,-10 2 11-16,-22-5-7 15,-14-1-1-15,-23-7 1 16,0-8-9-16,0-12 0 16,-23-16 4-16,-5-16-2 15,10-17-4-15,-32-20-8 16,-1-5-64-16,-17-11-111 16,-1-9-262-16</inkml:trace>
  <inkml:trace contextRef="#ctx0" brushRef="#br1" timeOffset="13413">92 2349 131 0,'0'0'646'16,"0"0"-512"-16,0 0 22 16,0 0-14-16,0 0-45 15,0 0-20-15,-92-47-30 0,92 47-13 16,0-3-9-1,0 3-25-15,32-6-1 0,46-2 1 16,14-7 5-16,36-2-1 16,-23 1 1-16,5 2-5 15,-9 2 0-15,-23 7 4 16,-19-1-4-16,-22 6 0 16,-24 0-8-16,-13 0-45 15,0 0-80-15,-50 21-68 16,-19 7-59-16,1-1-244 15</inkml:trace>
  <inkml:trace contextRef="#ctx0" brushRef="#br1" timeOffset="13641">357 2349 268 0,'0'0'354'16,"0"0"-189"-16,0 0-32 0,0 0-31 15,0 0-29-15,0 0-31 16,-9-9-22-16,9 12 4 15,0 32-17-15,0 15 80 16,0 7-14-16,0 5-48 16,0 3 6-16,9-2-5 15,0-2-23-15,1 1 5 16,3-7-8-16,-3-8-2 16,-10-3-19-16,0-9-97 15,0-9-150-15,0-15-194 16</inkml:trace>
  <inkml:trace contextRef="#ctx0" brushRef="#br1" timeOffset="41750">3456 6788 767 0,'0'0'119'0,"0"0"-13"16,0 0 27-16,0 0-26 15,0 0-71-15,0 0-36 16,9-13-13-16,60 8-1 16,23-3 14-16,4 3 7 15,4 1-7-15,-22 4-1 16,-9 0-56-16,-37 0-162 16,-32 12-67-16</inkml:trace>
  <inkml:trace contextRef="#ctx0" brushRef="#br1" timeOffset="41915">3475 7198 430 0,'0'0'158'0,"0"0"-44"16,0 0 13-16,238-16-62 15,-138-2-43-15,6 0-21 16,13-3-2-16,-28 8-95 15,-36 8-502-15</inkml:trace>
  <inkml:trace contextRef="#ctx0" brushRef="#br1" timeOffset="39957">435 6663 435 0,'0'0'190'0,"0"0"-36"15,0 0 9-15,0 0-12 16,0 0-28-16,0 0-38 15,0 0-25-15,-36 2-18 0,36-2-20 16,0 0 1-16,0 0-15 16,0 0-8-16,0 0 0 15,45 0-6-15,29 0 6 16,22-9 18-16,4 1-17 16,-22 2 0-16,-18 3-1 15,-24 3 0-15,-4 0-1 16,-23 0-5-16,-9 0-38 15,0 0-54-15,0 0-55 16,-9 3 37-16,-32 14 26 16,-5-1-74-16,-4-5-13 15,9-2 29-15,0-3 81 0,22 0 67 16,1-6 8-16,9 0 73 16,9 0 68-16,0 0 21 15,0 0-31-15,0 0-24 16,0 0-12-16,0 0-12 15,0 0-47-15,0 0-11 16,0 0-17-16,0 3-11 16,0 14-5-16,0 13 5 15,0 14 0-15,0 16 25 16,0 1-14-16,9 4 3 16,0-1-10-16,0-6-5 15,0-5 1-15,1-4-4 16,3-17 1-16,-3-6-2 0,-1-10-1 15,0-12-14-15,0 0-51 16,-9-4-83-16,9 0-71 16,5 0-82-16,-5 0-149 15</inkml:trace>
  <inkml:trace contextRef="#ctx0" brushRef="#br1" timeOffset="40750">1433 6549 479 0,'0'0'191'0,"0"0"-26"16,0 0-36-16,0 0-22 15,0 0 5-15,0 0-43 16,-59-114-3-16,40 112-17 16,19 2-8-16,-9 0-3 15,9 0-30-15,0 0-7 16,-14 46-1-16,-4 27 0 0,0 26 17 15,9 7-15 1,9 1 0-16,0-2 4 0,18-6 0 16,32-3-7-16,-13-11 1 15,4-15 0-15,0-13-1 16,-22-12-44-16,-1-13-183 16,-9-11-194-16,-9-13-168 15</inkml:trace>
  <inkml:trace contextRef="#ctx0" brushRef="#br1" timeOffset="41187">1602 7138 460 0,'0'0'150'0,"0"0"-12"0,0 0-43 16,0 0-20-16,0 0-20 15,0 0-7-15,96-143-30 16,-73 143 4-16,5 0-15 15,13 0-4-15,-13 13 6 16,-10 15-1-16,5 1-6 16,-14 3 6-16,-9-5-7 15,0-1-1-15,0-8 1 16,0-2-1-16,0-10 0 16,0-2 3-16,0-4-3 15,0 0 12-15,0 0-1 16,0 0 21-16,0-10 1 15,0-16 44-15,0-14-77 0,0-4 0 16,9-5 0-16,9 1-1 16,24 8 7-16,-15 13-12 15,-4 13 2-15,4 8-7 16,15 6 3-16,-6 0-1 16,5 17 4-16,1 15 5 15,-15 9 0-15,5-2-2 16,-23 1 2-16,0-5-12 15,1 0-86-15,-10-2-165 16,0-7-208-16</inkml:trace>
  <inkml:trace contextRef="#ctx0" brushRef="#br1" timeOffset="41473">2422 6520 448 0,'0'0'229'16,"0"0"-85"-16,0 0-24 15,0 0 5-15,0 0-40 16,0 0-42-16,18-99-26 16,0 116-17-16,24 29 0 15,-6 16 19-15,15 11-9 16,-10-1 5-16,-5 2 4 0,-4-5-15 15,10-1 5-15,-24-4-6 16,0-4-2-16,-18 2 0 16,0 0-1-1,0-4-57-15,-18-3-208 0,-23-8-366 16</inkml:trace>
  <inkml:trace contextRef="#ctx0" brushRef="#br1" timeOffset="43235">4788 6625 547 0,'0'0'265'0,"0"0"-98"16,0 0-20-16,0 0-21 15,0 0-62-15,0 0-24 16,-9-33-26-16,9 33-11 16,-9 15-3-16,9 20 1 15,-14 12-1-15,5 3 9 16,0-4-7-16,0 3 3 16,0-5-5-16,9-3 0 15,-10-9 0-15,10-8 2 16,0-12-2-16,0-7 0 0,0-2-9 15,0 0 6-15,28 0-13 16,31-1 14-16,19 3 0 16,-9-5-1-16,4 0 3 15,-27 0 0-15,-5 0 3 16,-13 0-3-16,-15 0 0 16,-4 0 0-16,-9 0 8 15,0-7-5-15,0-5 6 16,0-6 6-16,0-2-7 15,0-3 11-15,0 2-6 16,-9 1 10-16,-14 3 6 16,14 2-13-16,-9 4-1 0,9 1 4 15,-5 8-12-15,14 2 11 16,0 0-8-16,0 0-8 16,0 0-2-16,0 0-5 15,0 20-4-15,0 24 4 16,0 14 5-16,0 3 1 15,32 1-1-15,-23-7 0 16,10-5-1-16,3-6 1 16,-12-7-1-16,-1-1-15 15,-9-2-63-15,0 4-115 16,0-3-168-16,0 3-308 16</inkml:trace>
  <inkml:trace contextRef="#ctx0" brushRef="#br0" timeOffset="1836">5658 928 534 0,'0'0'181'0,"0"0"-48"16,0 0 28-16,0 0-43 16,0 0-51-16,0 0-20 15,-32-23-20-15,32 23-8 16,0 0-16-16,0 0-3 16,0 17 15-16,0 4-11 0,0 2 7 15,0 4-1 1,0 1-7-16,0 5 2 0,0-1-4 15,9-6-1-15,14-2 2 16,4-8 3-16,-8-4-5 16,4-2 1-16,4-5-1 15,-4-2 4-15,-5 0 0 16,10-3-2-16,-19 0 2 16,14 0-1-16,-14 0 1 15,9 0 1-15,-9-9 5 16,5-9 31-16,4-2-5 15,-8-1-11-15,-10 2 10 0,0 1-4 16,0 3 2 0,0 4-2-16,0 1-10 0,0 8 0 15,0-4-8-15,0 3 2 16,0 3-2-16,0 0-12 16,0 0-1-16,0 0-4 15,0 21-11-15,0 23 14 16,0 8 2-16,0 6 0 15,0 1-1-15,0-4 1 16,0-1-3-16,0-12-18 16,9-10-66-16,23-12-96 15,-14-8-400-15</inkml:trace>
  <inkml:trace contextRef="#ctx0" brushRef="#br1" timeOffset="13995">1534 1710 673 0,'0'0'202'16,"0"0"-76"-16,0 0-37 15,0 0 12-15,0 0-49 16,0 0-14-16,-128 172 22 16,96-73-22-16,4 18-1 0,5 14 10 15,5 9-26-15,18 9-3 16,0-1-7-16,0 1-8 15,0-2 2-15,0-13-3 16,18-12 0-16,23-20-2 16,1-23-4-16,-6-21 2 15,15-18-26-15,-1-12-54 16,9-20-70-16,10-8-71 16,9 0-148-16</inkml:trace>
  <inkml:trace contextRef="#ctx0" brushRef="#br1" timeOffset="14488">2023 2451 556 0,'0'0'211'16,"0"0"-92"-16,0 0 2 15,0 0-52-15,0 0-5 16,23-155-28-16,5 140-29 16,4 7-2-16,14 8-5 15,-5 0-1-15,9 6-1 16,-13 29-10-16,4 5 11 0,-9 8-1 16,-14-2 4-16,-8-1-4 15,-10-11 0-15,0-8 1 16,0-12-1-16,0-8-6 15,0-6 8-15,0 0 5 16,0 0 5-16,0 0 7 16,0 0 19-16,9-29 33 15,0-9-61-15,23-12-7 16,-5-2 8-16,5 6-7 16,5 7 2-16,-14 13-3 15,-5 14-1-15,1 10-1 16,3 2-1-16,6 0-3 0,13 0-3 15,-13 32 3 1,4 11 3-16,-14 5-1 0,0 1 3 16,-9 0 0-16,14 1-3 15,-14-3 0-15,1-4-68 16,-10-2-177 0,0-6-271-16</inkml:trace>
  <inkml:trace contextRef="#ctx0" brushRef="#br1" timeOffset="14747">2092 2882 454 0,'0'0'245'0,"0"0"-165"15,0 0-5-15,0 0-13 16,0 0 31-16,0 0-14 15,289 0-28-15,-202 0-17 16,13-3-22-16,10-9-5 16,-23 8-4-16,-18-3-3 15,-19 7-6-15,-41 0-137 16,-9 11-159-16,-18 25-329 16</inkml:trace>
  <inkml:trace contextRef="#ctx0" brushRef="#br1" timeOffset="15276">2568 3133 332 0,'0'0'346'0,"0"0"-208"16,0 0-35-16,0 0-14 15,0 0-59-15,0 0-16 16,-9 3-6-16,9 24 6 15,0 5 49-15,0 2-39 16,-23-1-4-16,14-1-3 16,-9-6-15-16,18-2 9 15,0-4-10-15,0-8 0 16,0-4 5-16,0-5-5 0,18 0 5 16,14-3 1-1,5 0-2-15,-5 0 2 0,4 0-6 16,-4 0 1-16,10 0 3 15,-15-13-1-15,14 2-4 16,-22 0 32-16,-10 2 2 16,9-4 22-16,-4-3-11 15,-14 4-15-15,9-2 12 16,-9 1-9-16,0 5 0 16,0-2 0-16,0-3-22 15,0 5 10-15,0 4-5 16,0 1-13-16,0 3 18 0,0 0-21 15,0 0-5-15,0 0 3 16,0 24-15-16,0 14 17 16,0 2 0-16,0-2 7 15,9 0-9-15,9-3 2 16,-8-2-24-16,3-4-9 16,-4-6-40-16,-9-2-37 15,0-4-63-15,0-1-153 16,-32-9-275-16</inkml:trace>
  <inkml:trace contextRef="#ctx0" brushRef="#br1" timeOffset="15703">3250 1973 459 0,'0'0'206'0,"0"0"-62"16,0 0-7-16,0 0-21 16,0 0-24-16,0 0-22 15,-41-70-24-15,41 70 0 16,0 0-31-16,0 0 7 15,0 0 4-15,0 0-18 0,9 0 6 16,14 0-14-16,14 20 3 16,22 21 28-16,1 14-15 15,-1 12 1-15,-8 18 23 16,-15 14-24-16,5 18 5 16,-13 11-10-16,4 18-10 15,-23 5 14-15,-9 1-14 16,0-6-1-16,0-12 0 15,-50-19-3-15,-10-11-5 16,-8-11-66-16,8-3-99 16,1-10-145-16,22-13-600 15</inkml:trace>
  <inkml:trace contextRef="#ctx0" brushRef="#br1" timeOffset="16467">4257 2465 298 0,'0'0'410'0,"0"0"-279"16,0 0-23-16,0 0 12 15,0 0-19-15,0 0-37 16,-32-23-16-16,32 20-48 16,32 0 0-16,14 1 0 15,36-4 5-15,24-4 21 16,13 2-23-16,0 2-2 15,-19 6 1-15,-31 0-2 16,-32 0-55-16,-14 0-91 16,-23 18-62-16,0 8-26 15,-60 9-215-15</inkml:trace>
  <inkml:trace contextRef="#ctx0" brushRef="#br1" timeOffset="16602">4431 2719 73 0,'0'0'157'0,"0"0"-30"15,0 0-15-15,0 0-67 16,0 0 35-16,0 0-8 16,270 27 24-16,-142-27-63 15,1 2-28-15,-24 4-5 16,-14 9-301-16</inkml:trace>
  <inkml:trace contextRef="#ctx0" brushRef="#br1" timeOffset="17794">5823 2086 555 0,'0'0'191'0,"0"0"-43"16,0 0 11-16,0 0-32 16,0 0-60-16,0 0-17 15,0-26-28-15,0 26-18 16,0 0-4-16,0 18 15 0,0 16-12 15,-19 13 12 1,-8 3-12-16,4 5 5 0,-4-2-7 16,4-1-1-16,4-9 0 15,19-10 6-15,0-10-6 16,0-11 0-16,0-3-2 16,0-5-3-16,42-4 10 15,8 0 0-15,5 0-1 16,18 0 4-16,-4-8-5 15,-10-9-3-15,-22 3 0 16,13-1 1-16,-31 4 5 16,3-1-6-16,-3-2 8 0,-10-4-5 15,-9 3 0-15,0-2 2 16,0-2-3 0,0 3 28-16,0-2-17 0,0 4 13 15,0 5-2-15,0 6-14 16,0 0 19-16,-9 3-9 15,9 0-14-15,0 0-1 16,0 0-5-16,0 0-5 16,0 26 5-16,0 15 0 15,0 12 4-15,0-1-4 16,0-1 2-16,18-9 0 16,5 0-2-16,-14-5 0 15,9-8-2-15,-8-6-32 16,-10-2-62-16,0-6-108 15,0-1-185-15,9-14-447 0</inkml:trace>
  <inkml:trace contextRef="#ctx0" brushRef="#br1" timeOffset="18081">6821 2025 544 0,'0'0'200'16,"0"0"-63"-16,0 0-27 16,0 0-57-16,0 0-31 15,0 0-21-15,32-6-1 16,23 3 32-16,27 0-19 0,-4-1 4 16,9 2-6-1,-5 0-7-15,-13 2 0 0,-23-3-4 16,-14 0-4-16,-23 3 4 15,-9 0-92-15,0 0-50 16,0 0-4-16,-41 0-59 16,4 3-62-16</inkml:trace>
  <inkml:trace contextRef="#ctx0" brushRef="#br1" timeOffset="18276">7155 2013 176 0,'0'0'179'0,"0"0"-52"16,0 0-10-16,0 0-24 0,0 0-40 15,0 0 36 1,-60 108-17-16,60-52-26 0,-9 4 34 16,9 5-16-16,0-1-15 15,0-8-4-15,0-7-26 16,0-9 4-16,0-7-14 16,0-6-6-16,0-5-3 15,0-1 0-15,0-4-108 16,-18 4-237-16</inkml:trace>
  <inkml:trace contextRef="#ctx0" brushRef="#br1" timeOffset="19416">7837 1646 382 0,'0'0'241'16,"0"0"-80"-16,0 0-28 15,0 0 2-15,0 0-33 16,0 0-19-16,0-97-17 16,0 97-41-16,0 0-17 15,0 37-4-15,0 32-4 16,-9 22 40-16,0 19-21 15,-14 12 4-15,13 12 14 0,-8 9-22 16,0 4-3 0,18 1-8-16,0-5-1 0,0-6 1 15,0-9-4-15,36-22 0 16,24-16-1-16,-1-23-1 16,10-21 1-16,-19-11-19 15,10-14-40-15,-19-10-14 16,-4-11-88-16,-5 0-91 15,4-17-133-15</inkml:trace>
  <inkml:trace contextRef="#ctx0" brushRef="#br1" timeOffset="19947">8775 1987 628 0,'0'0'128'15,"0"0"-30"-15,0 0-22 16,0 0-19-16,0 0-19 16,0 0-34-16,51-56 5 15,-24 56-13-15,5 18 4 16,-14 11 0-16,1 9 6 0,-10 3-6 15,5 0 4 1,-14 0-4-16,0-6 4 0,0-3-11 16,0-9 7-16,0-5 0 15,-14-10-1-15,5-3 5 16,9-5-4-16,0 0 9 16,0 0 7-16,0 0 46 15,0-17 11-15,0-15-35 16,32-8-25-16,-14-1-9 15,9-5 10-15,6 2-10 16,-6 3-3-16,-4 6 10 16,-5 7-11-16,0 15 0 15,-8 8-4-15,3 5-1 16,15 0-1-16,4 11-3 0,-5 24 1 16,5 8 5-16,-13 7-3 15,-1-3 4-15,-9-1 0 16,0-8-4-16,-9-3 5 15,0-5-38-15,0-7-86 16,0-3-145-16,-36-2-395 16</inkml:trace>
  <inkml:trace contextRef="#ctx0" brushRef="#br1" timeOffset="20239">8501 2539 292 0,'0'0'305'0,"0"0"-192"15,0 0 34-15,0 0-31 16,0 0-64-16,0 0-15 16,137 0-5-16,-18-12 25 15,9 0-1-15,0 0-33 16,10 2-5-16,-1-6-4 15,-9-1-14-15,0 2 10 16,-27 6-10-16,-23 3-1 16,-28 6-3-16,-32 0-34 15,-8 4-95-15,-10 18-107 0,-10 7-87 16</inkml:trace>
  <inkml:trace contextRef="#ctx0" brushRef="#br1" timeOffset="20601">8812 2845 638 0,'0'0'182'0,"0"0"-19"15,0 0 3-15,0 0-57 16,0 0-32-16,0 0-26 0,14-56-30 16,-14 56 1-1,0 0-14-15,0 0-5 0,9 6-6 16,0 23 4-16,0 12-1 16,0 11 10-16,-9 7-5 15,9 5-1-15,-9 4-4 16,14-5 4-16,-5-5-2 15,-9-9 2-15,9-7-4 16,-9-11 0-16,0-5-48 16,0-4-84-16,0-11-117 15,0-2-108-15,-9-9-293 16</inkml:trace>
  <inkml:trace contextRef="#ctx0" brushRef="#br1" timeOffset="21019">9228 2752 455 0,'0'0'232'15,"0"0"-79"-15,0 0-23 16,0 0-5-16,0 0-24 16,0 0-37-16,0-56-15 15,0 56-19-15,0 0-21 16,0 0-7-16,0 12-2 15,0 28 0-15,0 16-1 0,0 13 3 16,0 11 8-16,0-6-10 16,0 7 4-16,0-15-2 15,0-5-2 1,0-14 0-16,10-12 3 0,22-14 1 16,-14-10-4-16,0-9 0 15,23-2 1-15,-22 0 6 16,13 0-2-16,-14-2-2 15,-9-13 7-15,0-2-7 16,-9-3 6-16,0-7 15 16,0-2-7-16,0 3 6 15,-18 6-21-15,-9 2-2 16,-15 9 0-16,1 4-17 0,5 5 14 16,13 0-46-1,14 0-141-15,9 0-157 0,0 0-377 16</inkml:trace>
  <inkml:trace contextRef="#ctx0" brushRef="#br1" timeOffset="21446">9938 1331 575 0,'0'0'229'15,"0"0"-95"-15,0 0 2 16,0 0 2-16,0 0-86 15,0 0-42-15,0 6-10 16,50 61 0-16,37 26 41 16,5 17-17-16,4 16 3 15,5 11 26-15,-14 12-36 16,-5 1 9-16,-13 0-21 0,-24-1 0 16,-3-3 2-16,-24 0-7 15,-4-3 0-15,-14-6 4 16,0-18-1-16,0-18-6 15,-23-28-31-15,-14-22-79 16,-22-11-87-16,-24-1-325 16</inkml:trace>
  <inkml:trace contextRef="#ctx0" brushRef="#br1" timeOffset="23410">10895 1935 669 0,'0'0'156'0,"0"0"-31"0,0 0 10 15,0 0-21-15,0 0-29 16,0 0-49-16,-19 0-23 15,60 0 2-15,28 0-14 16,27 0 23-16,14 0-10 16,0 1-6-16,9 4 0 15,-14-5-8-15,-22 0 1 16,-15 0 2-16,-31 0-3 16,-28 0-21-16,-9 0-70 15,-18 0-77-15,-42 0-82 16,-8 0-103-16</inkml:trace>
  <inkml:trace contextRef="#ctx0" brushRef="#br1" timeOffset="23644">11279 1815 430 0,'0'0'199'0,"0"0"-19"15,0 0-17-15,0 0-46 16,0 0-44-16,0 0-29 15,-9-9-28-15,9 38-9 16,0 12 51-16,9 6-16 16,14 3-7-16,4 5-14 0,5-3-7 15,-4 1-2-15,-10-7-12 16,-4-4 5-16,-5-8-5 16,-9 2-11-16,0-8-102 15,0 2-194-15,0-1-383 16</inkml:trace>
  <inkml:trace contextRef="#ctx0" brushRef="#br1" timeOffset="29384">2431 4685 336 0,'0'0'151'0,"0"0"-16"16,0 0 3-16,0 0-6 16,0 0-2-16,0 0-1 15,0 0 11-15,0 0-50 16,9-64-6-16,-9 64-41 15,0 0-21-15,0 0-5 16,9 38-15-16,0 20 22 16,-9 6 10-16,0 9-31 0,0 3 12 15,0-3-4 1,0-3-8-16,0-12 6 0,0-11-7 16,0-12 0-16,0-18-2 15,0-11 5-15,0-6-5 16,0 0 8-16,-9-2-2 15,0-31 13-15,0-19-17 16,9-16-2-16,0-13 0 16,0-7 3-16,0 1-4 15,0-3 1-15,9-1-1 16,-9 4-4-16,9 8 1 16,-9 9-7-16,9 14 11 15,1 18-21-15,3 12 16 0,6 12-12 16,17 5-17-1,24 9 20-15,-1 0-17 0,1 6 11 16,-10 31 2-16,-9 13-5 16,-22 9 7-16,-19 0-5 15,0-2-10-15,-19-2 18 16,-31-1-37-16,-19 1-29 16,1 0-103-16,8-2-92 15,19-7-123-15</inkml:trace>
  <inkml:trace contextRef="#ctx0" brushRef="#br1" timeOffset="31537">2706 4954 607 0,'0'0'169'0,"0"0"-2"15,0 0-4-15,0 0-52 16,0 0-16-16,0 0-34 15,0-82-28-15,0 82-21 16,0 0-12-16,0 23-2 16,0 15 1-16,0 3 2 15,18-3 3-15,5-1-3 16,4-5-1-16,5-2 3 16,-4-12-2-16,13-7-1 15,-4-11 0-15,-5 0 2 16,4 0 7-16,5-16-7 0,1-9 0 15,-15-7 4-15,5 0-3 16,-4-9 3-16,-10-3-4 16,5 4 0-16,-23 4 5 15,9 16-6-15,-9 12-1 16,0 8 16-16,0 0-14 16,0 0-2-16,0 14-14 15,0 27 14-15,9 6 1 16,0 2-1-16,23 1 0 15,5-10-5-15,4-3 5 16,0-15-1-16,5-11-2 16,-5-7 1-16,10-4-4 0,-6-9 11 15,6-27-5 1,-1-11 5-16,-9-4 1 0,5-17-6 16,-5-4 3-16,-9-10-2 15,-13-3 11-15,-19 6-6 16,0 12 3-16,0 12 13 15,-19 17-14-15,-4 11 14 16,5 13-5-16,9 5-15 16,9 6 11-16,0 3-13 15,0 0 0-15,0 0-2 16,0 0-4-16,0 0 6 16,0 0-6-16,0 6 6 15,0 9-5-15,0-4 5 16,0 6 0-16,9 9 0 15,-9 16 4-15,0 8-4 0,0 11 0 16,0 9 2-16,0 3-7 16,0-6 5-16,18-5 0 15,5-7-1-15,5-9 6 16,-1-7-5-16,-4-11 0 16,5-4 2-16,4-16-9 15,4-8 5-15,5 0 2 16,10-8 2-16,-1-28 5 15,5-13-5-15,5-13-2 16,-1-16 2-16,-9-8 3 0,-18-12-5 16,-22 0 0-1,-10 7 6-15,0 9 2 0,-23 18-7 16,-5 20-1-16,10 21 4 16,-5 15 9-16,14 8-13 15,9 5-8-15,-9 54 5 16,-10 35 0-16,-3 21 3 15,3 8 0-15,1-4 3 16,9-10-8-16,9-16 5 16,0-21-28-16,0-19-27 15,0-21-59-15,18-17-23 16,0-15-28-16,5 0 0 16,-14-24 59-16,1-17-16 15,-10-8 49-15,0-3 4 16,-10 1-44-16,-49 6 37 0,-1 6 25 15,-8 10 51 1,-10 12 8-16,18 1 56 0,10 5 20 16,9 5 25-16,23 1-4 15,18 5-11-15,0 0-11 16,0 0-18-16,0 0-20 16,50 0-38-16,37 0 22 15,23 0 8-15,-5 0-22 16,5 0 5-16,-19 0-13 15,-4 0-4-15,-9 0 16 16,-18 0-8-16,-1 0 11 16,-18 0 21-16,-22 0-19 15,-1 0 12-15,-18 0-6 16,0 0-15-16,0 0 10 0,0 0-21 16,9 0-4-16,-9 15 3 15,14 17-3-15,-5 3 20 16,-9 3-10-16,9 0-9 15,-9-10 4-15,19-1-5 16,-10-7 0-16,14-8 3 16,-14-6 2-16,9-4-5 15,5-2 6-15,4 0-5 16,15-8 14-16,-6-21-15 16,5-7 8-16,-4-2 1 15,4 4-7-15,-9 4 4 16,-13 4 8-16,-10 9-4 15,0 11 7-15,-9 3-17 0,9 3 1 16,5 0-2 0,-14 0-9-16,18 12 10 0,-9 11-2 15,0-2 2-15,1-4-5 16,-10 0 5-16,9-5 0 16,4-6-1-16,-3 2 9 15,8-4-14-15,-9-4 6 16,14 0 0-16,4 0 1 15,1-12 1-15,4-12 0 16,-5-4 0-16,5 4 0 16,-13 1-2-16,-1 9 1 15,-4 2 4-15,-5 8-10 0,0 4 5 16,9 0-5-16,5 0 0 16,-4 17-3-16,8 8 7 15,-4-3-4-15,4-1-7 16,-8-3 9-16,13-6-9 15,-5-6 8-15,5-6 3 16,5 0 1-16,4-6 2 16,9-24-2-16,-13-2 0 15,-5-5 8-15,-14 1-7 16,-8 4 0-16,-10 0 15 16,0 3-15-16,-10 11 14 15,-17 7-15-15,-14 8-2 16,4 3-8-16,5 0 8 0,5 26-5 15,13 6 5 1,5 6-11-16,9-3 8 0,0-9-11 16,0-5-11-16,0-12 9 15,0-6-20-15,9-3 29 16,5 0 6-16,-5 0 6 16,0-9 5-16,0 0 3 15,0-1-10-15,-9 10 20 16,0 0-13-16,0 0-5 15,9 13-3-15,-9 28 3 16,0 20 3-16,0 15 9 16,0 14-12-16,0 15 24 15,-18 9-25-15,9 3 7 16,9-4 6-16,0-5-14 0,0-9 11 16,0 0-12-16,0-8 2 15,-9-15 0-15,-14-18 0 16,14-23-2-16,-10-23 4 15,-22-12-2-15,5 0 48 16,-24-17-31-16,-9-25-18 16,19-10 6-16,-9-15-7 15,31-15-5-15,-4-8-9 16,23-12-26-16,9-4 4 16,0-7-11-16,0 0-2 15,41 10 9-15,5 13-22 16,-14 16-24-16,-23 17-127 15,-9 10-164-15</inkml:trace>
  <inkml:trace contextRef="#ctx0" brushRef="#br1" timeOffset="31890">4866 4377 614 0,'0'0'126'0,"0"0"14"16,0 0-17-16,0 0-36 15,0 0-14-15,0 0-51 0,0-80-22 16,0 83-5-16,0 20 5 16,23 6-3-16,-5-4 3 15,10-6 0-15,4-7 0 16,18-6 5-16,-4-6 2 15,-5 0 6-15,0-3-5 16,-13-18 22-16,-10-5-5 16,-4-3 15-16,-14 2-1 15,-23 5-37-15,-46 4-1 16,1 15-1-16,-10 3-54 16,9 0-50-16,28 32-102 15,41 3-112-15</inkml:trace>
  <inkml:trace contextRef="#ctx0" brushRef="#br1" timeOffset="34124">10908 4653 920 0,'0'0'146'16,"0"0"-20"-16,0 0-8 15,0 0-51-15,0 0-23 16,0 0-17-16,0-93-27 16,0 121-7-16,0 20 4 15,-13 13 3-15,-6-3 10 16,19-2-10-16,0-7 0 15,0-14 2-15,0-14 1 0,0-10-3 16,0-11 0-16,32 0 3 16,5-5 7-16,4-26-3 15,9-9-3-15,-4 0 15 16,-14-8 1-16,5 4-9 16,-14 10 1-16,-5 8-12 15,-18 11 13-15,9 9-10 16,0 6-2-16,1 0-1 15,12 9-21-15,-3 17 21 16,-10 6-1-16,0 0 4 16,5-6-4-16,-5-8 1 15,-9-9 0-15,0-7-1 0,0-2 9 16,9 0-8 0,0 0 7-16,0-7-3 0,14-23 4 15,-4 2-7-15,8-5-1 16,5 7 2-16,-14 5 0 15,14 6-2-15,-4 13 0 16,13 2-8-16,-4 0 5 16,13 23-3-16,-9 12 4 15,-13 0-1-15,-10 3-15 16,-4-3-48-16,-14 0-77 16,0-9-100-16,0-9-205 15</inkml:trace>
  <inkml:trace contextRef="#ctx0" brushRef="#br1" timeOffset="34448">10808 4143 673 0,'0'0'186'0,"0"0"-95"15,0 0 25-15,0 0-21 16,0 0-68-16,0 0-27 15,-69-50-2-15,69 79 2 16,0 4-1-16,27-5 1 16,5-10 0-16,5-6 5 0,-5-12-1 15,-4 0 6-15,-6-9 21 16,6-24 21 0,-19-7 15-16,-9-4-20 0,0-3-4 15,0 3-10-15,-18 6-33 16,-10 12 7-16,-4 12-7 15,23 8-13-15,9 6-55 16,0 12-124-16,41 26-118 16,65 17-201-16</inkml:trace>
  <inkml:trace contextRef="#ctx0" brushRef="#br1" timeOffset="33217">7374 4349 556 0,'0'0'498'0,"0"0"-406"0,0 0-2 15,0 0-13 1,-22-157 4-16,22 157-22 0,0 0-52 16,0 23-3-16,13 36-4 15,6 23 3-15,-10 12 20 16,9 10-12-16,-18 4-8 15,14-7 5-15,-14-4-3 16,9-19-4-16,-9-13-1 16,18-21 0-16,-9-22-8 15,-9-12-38-15,0-10-19 16,0 0 6-16,0-15 19 16,-27-23-8-16,-14-12 21 15,-10-2 5-15,6-9 8 16,-15-2 0-16,1 6 14 15,8 8-2-15,10 17 7 0,23 17-3 16,0 12 12-16,18 3-13 16,0 0-1-16,0 9-11 15,36 17 11-15,33-3 1 16,22-6 2-16,-4-7-3 16,14-10 8-16,-14 0-7 15,5 0 22-15,-24-27-2 16,1-7 7-16,0-10 19 15,-33-6-10-15,-4 1 2 16,-23-8 5-16,-9 8-24 16,0 7 13-16,0 9-9 15,-9 7-5-15,0 11 6 0,0 9-14 16,-5 6-3-16,14 0-8 16,-9 3-7-16,-9 38 7 15,9 21-3-15,-14 13 6 16,13 4-3-16,10 0 4 15,0-7-4-15,0-5 0 16,33-11 4-16,-6-15-7 16,14-18 3-16,-13-14-9 15,22-9 7-15,0 0-4 16,10-21 6-16,-10-16 0 16,10-8 4-16,-15 2-2 15,-12 4-2-15,-6 14 0 16,-18 10 2-16,-9 9 2 15,0 6-4-15,14 0 0 16,4 0-15-16,0 24 3 0,15 8 11 16,-6 0 1-16,5-1-2 15,-4-10 5-15,-10 0-3 16,5-12 0-16,-14-4 3 16,9-5-4-16,14 0 1 15,5 0 0-15,4-14 5 16,9-15-1-16,10-2-3 15,-23-8 4-15,-5-2-2 16,4 3-2-16,-13 3 2 16,-14 9-3-16,0 5 8 0,-9 12-6 15,0 6-1 1,0 3-1-16,0 0-13 0,19 36 8 16,-10 13-6-16,23 12 11 15,-14-2 0-15,0-9 5 16,15-10-5-16,8-14 0 15,-14-8 0-15,14-13 1 16,-13-5 2-16,13 0-2 16,-4-17 6-16,13-18-7 15,0-6 3-15,-22-5 1 16,4-2 0-16,-23 5 1 16,0-3-5-16,-9 11 0 15,0 5 2-15,0 14-2 16,0 6 0-16,0 10 0 15,0 0-5-15,0 0 5 0,0 0-17 16,-9 21 12-16,0 11 0 16,0 2 5-16,0 2 0 15,9 4-2-15,0 1-6 16,0 3 4-16,18 0-1 16,0-10-2-16,0-1 5 15,5-7-8-15,-13-5 9 16,-1-4 1-16,-9-5 0 15,0-4-6-15,-9-2 3 16,-51-2-49-16,-9-4-6 16,-8 0-70-16,-24 0-14 15,14-28-57-15,-5-9-62 16</inkml:trace>
  <inkml:trace contextRef="#ctx0" brushRef="#br1" timeOffset="33521">8835 4399 292 0,'0'0'171'15,"0"0"-11"-15,18-174 0 16,-18 141-4-16,0 12-33 16,0 13-33-16,0 8-18 15,0 0-65-15,0 0-7 16,0 32-29-16,9 15 29 16,0 3 7-16,23-7-1 15,-4-5-6-15,13-12 6 16,0-11-1-16,-4-10 3 0,-5-5-1 15,-5 0 4-15,-8-20 15 16,-6-12 1-16,-3-9 20 16,-10 3-24-16,0 3-19 15,0 12-4-15,0 8 0 16,0 9-26-16,0 6-75 16,0 0-134-16,0 34-150 15,9 15-194-15</inkml:trace>
  <inkml:trace contextRef="#ctx0" brushRef="#br1" timeOffset="44599">5273 1710 441 0,'0'0'165'0,"0"0"-27"0,0 0-43 16,0 0-21-16,0 0 23 15,0 0-18-15,0 0-55 16,10-114 2-16,-10 137-25 16,-42 45 3-16,-8 36 32 15,-9 34-20-15,13 19 8 16,5 12 0-16,22 15-13 15,19 8 6 1,28 10-17-16,72-3 2 0,56-16 4 16,41-16 0-16,41-24-12 15,9-16-15-15,9-13-124 0,1-23-177 16</inkml:trace>
  <inkml:trace contextRef="#ctx0" brushRef="#br1" timeOffset="46317">5914 6336 506 0,'0'0'151'0,"0"0"2"0,0 0-26 15,0 0 6 1,0 0-21-16,0 0-38 0,19-95-12 16,-19 95-7-16,0 0-25 15,0 0-1-15,0 0-20 16,0 0-3-16,0 39-12 15,-10 26 16-15,-22 31-5 16,-13 20 8-16,-6 16-12 16,-8 23 13-16,-1 16-3 15,1 16-1-15,-10 17 2 16,28 9-12-16,13 0 3 16,19-17-2-16,9-26 3 15,19-34-3-15,49-31-1 0,1-29-1 16,9-26 0-1,4-18-15-15,-22-16-14 0,-15-4-56 16,-13-8-96-16,-22-4-194 16</inkml:trace>
  <inkml:trace contextRef="#ctx0" brushRef="#br1" timeOffset="46978">6427 6852 639 0,'0'0'154'15,"0"0"-54"-15,0 0 9 16,0 0 4-16,0 0-53 16,0 0-28-16,-41-35-31 15,41 35-1-15,0 17-4 16,0 21-1-16,-9 18 5 16,9-4 1-16,0 2 1 15,0-5-1-15,9-7-1 16,14-9 0-16,-5-12 0 15,9-12 1-15,5-9-1 16,5 0 4-16,-5 0 2 16,5-20 7-16,-14-8-10 0,-5-3 1 15,14 2 7-15,-23 0-1 16,0 4 15-16,0 8-3 16,-9 6-10-16,0 11 11 15,0 0-11-15,0 0-8 16,0 0-4-16,0 15-14 15,0 23 12-15,0 18 0 16,0 1 4-16,10-1-1 16,-1-1-1-16,14-5-21 15,-5-4-103-15,9-5-145 16,-4-15-163-16</inkml:trace>
  <inkml:trace contextRef="#ctx0" brushRef="#br1" timeOffset="47367">7036 6925 86 0,'0'0'405'0,"0"0"-271"16,0 0-28-16,0 0-31 15,0 0-18-15,261-111-11 16,-184 105-36-16,10 4-1 15,-9-3-7-15,-18 5 4 16,-19 0-12-16,-23 0-17 0,-18 0-72 16,0 0-58-1,-9 0 38-15,-41 13 34 0,4-7-106 16,-4 0 55-16,8-3 132 16,24-3 32-16,9 0 56 15,9 0 26-15,0 0-20 16,0 0-22-16,0 9-31 15,-23 11-10-15,14 9 45 16,0 15 7-16,0 0-44 16,9 6 7-16,0-1-28 15,0 1-3-15,0 2-12 16,0 0-3-16,18-3-14 16,14-5-209-16</inkml:trace>
  <inkml:trace contextRef="#ctx0" brushRef="#br1" timeOffset="47719">8194 6373 499 0,'0'0'203'15,"0"0"-46"-15,0 0-26 16,0 0-14-16,0 0-7 16,0 0-56-16,-60-114-27 15,60 114-27-15,0 10-2 16,0 34 2-16,0 16 0 0,0 19 19 16,10 12-8-16,8 5-11 15,14 9 13-15,-14 3-11 16,10-6-1-1,4-9 3-15,-5-8-2 0,5-12-2 16,5-12 0-16,-5-11-20 16,9-8-57-16,19-11-92 15,8-11-101-15,1-11-195 16</inkml:trace>
  <inkml:trace contextRef="#ctx0" brushRef="#br1" timeOffset="49713">8972 6817 277 0,'0'0'223'15,"0"0"-100"-15,0 0 18 16,0 0-45-16,0 0 0 16,0 0-31-16,-18-84-8 15,18 61-19-15,0-3-15 16,9-2 6-16,18 5-19 15,5 1 5-15,-4 1-8 16,13 6-7-16,-14 9 4 16,-4 3-4-16,-4 3-6 15,-10 0 1-15,9 15 0 0,-4 20 3 16,-5 8 2-16,-9 0 0 16,0 2-3-16,0-9 3 15,0-7-10-15,-9-12 6 16,-14-8-19-16,23-9 23 15,0 0-1-15,0 0 4 16,0 0 1-16,0-30-4 16,9-5-7-16,32-3 1 15,-9-6 11-15,5 4-5 16,4 5 3-16,-13 2-1 16,4 7 1-16,-14 7-3 15,9 7 0-15,-4 6-1 0,-4 6-5 16,13 0 1-16,-5 6 4 15,1 25-3-15,-5 10-2 16,-14 6-8-16,0 3-132 16,-9-4-40-16,0-2-181 15</inkml:trace>
  <inkml:trace contextRef="#ctx0" brushRef="#br1" timeOffset="49934">8972 7051 24 0,'0'0'569'0,"0"0"-500"15,0 0-44 1,0 0 44-16,0 0-20 0,288-50-19 16,-173 38-15-16,13-2-3 15,-9 5-10-15,-18 6 3 16,-33 3-5-16,-26 0-50 15,-33 3-111-15,-9 20-68 16</inkml:trace>
  <inkml:trace contextRef="#ctx0" brushRef="#br1" timeOffset="50165">9389 7214 372 0,'0'0'211'0,"0"0"-98"0,0 0 2 16,0 0 6-16,0 0-58 16,0 0-23-16,-23-30-30 15,23 54-5-15,-9 20 7 16,-1 5 17-16,1 4-3 16,0-1-11-16,9 0-15 15,0-4 5-15,0-4-5 16,0-4-33-16,0-11-135 15,0-9-180-15</inkml:trace>
  <inkml:trace contextRef="#ctx0" brushRef="#br1" timeOffset="50484">9604 7287 516 0,'0'0'100'0,"0"0"22"16,0 0-43-16,0 0-56 16,0 0 2-16,0 0-9 15,-87 122 1-15,87-75-16 16,0-3 0-16,0-6 2 16,27-9-1-16,1-9-2 15,4-11 1-15,9-6 3 0,-14-3 10 16,5 0-14-16,-4-3 14 15,-19-20 17-15,9-7-4 16,-18 1 1-16,0 0-15 16,-9 2-13-16,-37 7 0 15,-27 9-21-15,14 2-101 16,4-3-231-16</inkml:trace>
  <inkml:trace contextRef="#ctx0" brushRef="#br1" timeOffset="50796">9947 6330 401 0,'0'0'356'16,"0"0"-261"-16,0 0 28 15,0 0-33-15,0 0-16 16,0 0-52-16,82 17-15 16,-13 65 14-16,0 27 18 15,-10 16 10-15,1 8-6 16,-1 8-28-16,-22 2 1 16,-28 3-7-16,-9 4-9 15,-9 9 7-15,-60-5-7 16,-18-2-4-16,-32-15-92 0,-18-21-234 15,-14-16-525-15</inkml:trace>
  <inkml:trace contextRef="#ctx0" brushRef="#br1" timeOffset="51551">8382 6321 197 0,'0'0'141'15,"0"0"-20"-15,0 0-14 16,0 0-13-16,0 0-18 15,0 0-17-15,0-49 38 16,0 36-28-16,0 5-10 16,0 3 1-16,0 0-4 0,0 0-12 15,-14 5-27 1,14-3-5-16,0 3 21 0,0 0-14 16,0-2 5-16,0-1 5 15,0 0-14-15,0 0-3 16,-9 3-5-16,9 0-4 15,-10 0 5-15,10 0-8 16,-9 24-13-16,-9 36 6 16,-5 31 7-16,14 20 4 15,9 3 3-15,0 8-2 16,0 0 17-16,23 4-16 16,23-4 9-16,-5-5-2 0,9-6-13 15,-13-9 5 1,13-8-4-16,-9-4-1 0,-13-11-57 15,-5-15-165-15,-14-8-303 16</inkml:trace>
  <inkml:trace contextRef="#ctx0" brushRef="#br1" timeOffset="52456">10995 7222 331 0,'0'0'458'16,"0"0"-363"-16,0 0 0 15,0 0 21-15,0 0-47 16,0 0-27-16,0-46-31 16,60 28-7-16,27 0 15 15,41-8-12-15,32 6-6 16,-13 3 4-16,13 2-3 15,-46 9-4-15,-13 3-4 16,-51 3-78-16,-41 0-119 16,-9 6-116-16,-9 12-202 15</inkml:trace>
  <inkml:trace contextRef="#ctx0" brushRef="#br1" timeOffset="52676">11586 6910 529 0,'0'0'150'0,"0"0"-26"0,0 0-6 16,0 0-5-16,0 0-21 15,0 0-40-15,-96-84-37 16,96 98-15-16,18 30 0 16,23 11 5-16,5 9 4 15,-5 4-2-15,-9-1 1 0,-4-3-4 16,-1-5-8-16,14-7-10 15,-9-6-135-15,-4-7-210 16</inkml:trace>
  <inkml:trace contextRef="#ctx0" brushRef="#br1" timeOffset="60317">12089 10177 711 0,'0'0'75'16,"0"0"2"-16,0 0 14 15,0 0-18-15,0 0-62 16,0 0-6-16,41-14-5 16,37 14 26-16,9 0-10 15,32 0-8-15,0 0-1 16,-9 0-7-16,-14 0-9 15,-36 0-129-15,-37 6-133 16,-23 11-160-16</inkml:trace>
  <inkml:trace contextRef="#ctx0" brushRef="#br1" timeOffset="60468">12240 10419 445 0,'0'0'261'0,"0"0"-202"0,0 0-5 15,0 0 10-15,0 0-25 16,0 0 35-16,183 0 8 16,-82 0-51-16,18-6-31 15,-23 4-4-15,-13 2-288 16</inkml:trace>
  <inkml:trace contextRef="#ctx0" brushRef="#br1" timeOffset="58867">8162 9984 717 0,'0'0'144'0,"0"0"0"0,0 0 3 16,0 0-39-16,0 0-26 16,0 0-12-16,-51-26-29 15,51 26-6-15,0 0-26 16,0 0-9-16,51-6-8 15,50 4 8-15,45-14 1 16,23 5 4-16,-4-6 0 16,-23 2-5-16,-37 1 1 15,-45 11-1-15,-28 3-16 16,-32 0-47-16,0 0-7 0,0 0-15 16,-41 20-46-1,-10 9 48-15,-8 0-135 0,13-5-3 16,5-4 56-1,9-9 72-15,4-4 93 0,10-7 31 16,-5 0 111-16,5 0 35 16,0-3-27-16,-5-6-5 15,4 1-18-15,10 8-22 16,9 0-23-16,0 0-38 16,0 0-26-16,0 13-8 15,0 29-7-15,0 17 42 16,0 10-11-16,0-2-11 15,0 9 2-15,0 0-5 16,9-1-15-16,10-4 4 16,4-7-9-16,-14-12 1 0,9-5-2 15,5-12-25 1,-5-12-94-16,-9-4-123 0,0-12-155 16</inkml:trace>
  <inkml:trace contextRef="#ctx0" brushRef="#br1" timeOffset="59216">9553 9474 552 0,'0'0'282'0,"0"0"-149"16,0 0 11-16,0 0-20 15,0 0-41-15,0 0-22 16,0-82-28-16,0 82-16 16,-9 30-11-16,-9 22-3 15,-14 27 15-15,14 14-3 16,-1 17-9-16,5 25 10 16,-4 14-7-16,9 0-5 15,9-4-1-15,0-16 0 16,9-18-3-16,42-15 1 15,8-26 0-15,1-15-2 16,-1-17-15-16,10-16-64 16,-1-17-58-16,10-5-62 15,-9-5-82-15,0-28-260 0</inkml:trace>
  <inkml:trace contextRef="#ctx0" brushRef="#br1" timeOffset="59684">10126 10404 416 0,'0'0'288'16,"0"0"-137"-16,0 0-42 15,0 0 8-15,0 0-51 16,-19-151-6-16,19 142-29 16,41 9-11-16,-13 0-9 15,-1 0-11-15,15 6-3 0,-1 18-2 16,-14 7-5-16,-8 2 3 15,3 2-2-15,-22 3 6 16,0-4 3-16,0 2 1 16,0-7-1-16,0-12 9 15,0-5-8-15,0-3 4 16,0-9-1-16,0 0 10 16,0 0 11-16,0-6 22 15,0-23 9-15,10-9-51 16,8-15 3-16,23-2-2 15,0 0-4-15,-4-1-2 16,13 9 2-16,-22 15-1 16,4 12-1-16,-14 14 0 0,0 6-8 15,5 0-1 1,5 32 2-16,-5 6-2 0,-5 9 2 16,0 5 3-16,-18 1 3 15,9-10 0-15,-9 4-44 16,10-12-110-16,3-2-161 15,6-11-283-15</inkml:trace>
  <inkml:trace contextRef="#ctx0" brushRef="#br1" timeOffset="59966">11046 9606 572 0,'0'0'254'0,"0"0"-124"16,0 0-24-16,0 0-13 15,0 0-54-15,0 0-37 16,68-24 0-16,-8 62 5 16,-1 20 3-16,-22 18 0 15,-5 23 13-15,-5 15 10 16,-17 12-9-16,3-1-1 15,-4-12-11-15,-9-7-8 16,0-16 0-16,0-11-4 16,0-6 0-16,0-3-48 15,-41-6-150-15,-9-11-288 0</inkml:trace>
  <inkml:trace contextRef="#ctx0" brushRef="#br1" timeOffset="61415">13966 9672 454 0,'0'0'189'16,"0"0"-28"-16,0 0-6 0,0 0-26 15,0 0-31 1,0 0-10-16,0-80-40 0,0 80-15 15,0 0-10-15,0 5-23 16,0 36 0-16,0 11 26 16,9 14-4-16,0 17-1 15,-9 1-14-15,0 13-3 16,0 2 2 0,9-9-5-16,-9-5 1 0,10-15-2 15,-10-12-15-15,13-17-59 16,6-9-76-16,-10-14-99 15,23-10-109-15</inkml:trace>
  <inkml:trace contextRef="#ctx0" brushRef="#br1" timeOffset="65474">20251 10007 669 0,'0'0'164'0,"0"0"-8"15,0 0-5-15,0 0-30 16,0 0-33-16,0 0-51 16,-78-89-19-16,115 77-18 15,54 3 2-15,28-5 17 0,18 2-3 16,1 0-9-16,-10 6-6 15,-27 4 7-15,-24 2-14 16,-40 0 6-16,-14 0-84 16,-23 0-160-16,-32 0-86 15,-37 8-387-15</inkml:trace>
  <inkml:trace contextRef="#ctx0" brushRef="#br1" timeOffset="65697">20448 9740 525 0,'0'0'247'0,"0"0"-79"16,0 0 6-16,0 0-33 15,0 0-81-15,0 0-21 0,-28-38-33 16,65 73 2-16,13 14 30 16,-9 16-9-16,-4 10-3 15,-5 6-10-15,5-1-7 16,-5-4 0-16,4-9-9 15,-4-3 0-15,-13-12 0 16,-19-8-111-16,0-2-188 16,0-5-486-16</inkml:trace>
  <inkml:trace contextRef="#ctx0" brushRef="#br1" timeOffset="61849">14694 9756 536 0,'0'0'168'0,"0"0"-13"15,-9-150 8-15,-10 123-22 16,1 7-36-16,4 8-38 16,5 12-3-16,0 0-28 15,9 0-20-15,0 0-16 16,-9 6-1-16,0 35-9 16,0 20 10-16,-5 18 1 15,5 12 6-15,9 7-7 0,0 14 1 16,0-2 0-1,0-8 1-15,0-11-2 0,32-18 0 16,18-15 1-16,5-17-4 16,18-18 1-16,-18-8-6 15,5-15 8-15,-1 0 1 16,1-15 10-16,-10-20-4 16,-18-8 2-16,-14-8 1 15,-18-1 2-15,0-4 6 16,-9 4-15-16,-50 11-3 15,-19 9-4-15,-14 18-1 16,5 14-7-16,19 0 12 16,17 12-31-16,10 28-75 0,41-2-105 15,0-3-110 1,50-15-257-16</inkml:trace>
  <inkml:trace contextRef="#ctx0" brushRef="#br1" timeOffset="62141">15376 9807 328 0,'0'0'518'15,"0"0"-440"-15,0 0 18 16,0 0-32-16,0 0-37 0,0 0-12 15,169-32-6-15,-91 26 9 16,0 3-11-16,0-7 7 16,13 5 6-16,-13 2-18 15,0-5 6-15,-37 5-8 16,-14 3-4-16,-27 0-48 16,0 0-137-16,-27 0-85 15,-32 0-219-15</inkml:trace>
  <inkml:trace contextRef="#ctx0" brushRef="#br1" timeOffset="62345">15710 9789 465 0,'0'0'173'15,"0"0"-57"-15,0 0-1 0,0 0-42 16,0 0-37-16,0 0-6 16,-18 117 75-16,18-47-33 15,0 8-4-15,0 5-7 16,0-8-23-16,0-5-24 15,0-6-2-15,0-11-6 16,18-7-5-16,-4-2-1 16,4-6 0-16,0-9-99 15,1-3-224-15,22-2-341 16</inkml:trace>
  <inkml:trace contextRef="#ctx0" brushRef="#br1" timeOffset="62980">16580 9197 416 0,'0'0'235'15,"0"0"-59"1,0 0-28-16,-51-157-18 0,51 145 3 15,0 9-40-15,0 3-33 16,0 0-27-16,0 0-20 16,0 9-13-16,-9 43 1 15,0 33 18-15,-9 37 13 16,4 24-8-16,-13 38-7 16,-1 44 10-16,-13 22-8 15,-9 10-4-15,22-9-3 16,5-35-10-16,23-30 1 15,0-34-1-15,0-30 3 16,51-25-4-16,-10-30-1 16,27-24-3-16,10-17-9 15,32-26-33-15,27 0-30 0,33-19-99 16,-24-37-267 0</inkml:trace>
  <inkml:trace contextRef="#ctx0" brushRef="#br1" timeOffset="63498">17111 9944 123 0,'0'0'596'0,"0"0"-470"16,0 0-15-16,0 0-37 15,0 0 26-15,0 0-39 16,41-111-30-16,-23 99-1 16,5 6-28-16,-5 4 2 15,10 2-2-15,-5 0 1 16,4 0-6-16,-4 20 1 16,5 15-4-16,-10 9-1 15,-4 14 4-15,-5-2 3 16,-9-2 0-16,0-9 0 15,0-19-2-15,0-8 2 16,0-16-10-16,0-2 10 16,-9 0 14-16,9-18 5 15,-14-16-8-15,14-7-1 16,0-2 3-16,0-16 12 0,23 1-6 16,13-3-7-16,6 11-10 15,-15 3 5-15,5 24-3 16,-23 8-1-16,0 15-6 15,1 0 0-15,12 6-13 16,6 26 16-16,4 9-6 16,-5-1 6-16,1 4-4 15,-5 0 4-15,-5 3-2 16,-9-1-35-16,0-2-73 16,-9-2-136-16,0-5-203 15</inkml:trace>
  <inkml:trace contextRef="#ctx0" brushRef="#br1" timeOffset="63770">16896 10404 660 0,'0'0'153'0,"0"0"-86"15,0 0 16-15,0 0-27 16,0 0-20-16,0 0 73 15,306 0-32-15,-168-5-16 16,8-7-23-16,5 3-11 16,-4 1-9-16,-28 8-11 15,-10 0-1-15,-22 0-4 0,-27 0-2 16,-19 3-5-16,-23 9-62 16,-18 7-111-16,0-1-143 15,-59 9-111-15</inkml:trace>
  <inkml:trace contextRef="#ctx0" brushRef="#br1" timeOffset="64032">17578 10670 814 0,'0'0'156'0,"0"0"6"0,0 0-1 16,0 0-75-1,0 0-45-15,0 0-32 0,-23 20-8 16,23 27 37-16,13 9-17 16,-3 11 6-16,-10-3-15 15,9-3-3-15,-9 3-1 16,9-7-8-16,0-6 3 16,0-16-3-16,5-5-20 15,4-8-76-15,-9-4-111 16,1-10-185-16,8-8-441 15</inkml:trace>
  <inkml:trace contextRef="#ctx0" brushRef="#br1" timeOffset="64389">18246 10683 391 0,'0'0'453'16,"0"0"-370"-16,0 0 10 15,0 0 14-15,0 0-12 16,0 0-33-16,-197 124-17 16,188-65-4-16,9 5-25 15,0 9 4-15,0-3-13 16,0-3-1-16,18-10-4 16,14-6-1-16,9-19-2 0,5-12 1 15,-5-14-3-15,10-6 3 16,-15 0 16-16,6 0-6 15,-24-12 10-15,5-8 6 16,-23-6 13-16,0-4-14 16,-14-2-13-16,-32-2-12 15,-22 6-5-15,-6 2-24 16,6 9-49-16,22 9-57 16,23-4-146-16,23-8-478 15</inkml:trace>
  <inkml:trace contextRef="#ctx0" brushRef="#br1" timeOffset="64759">18681 8961 685 0,'0'0'236'0,"0"0"-91"15,0 0-11-15,0 0-18 16,0 0-60-16,0 0-31 16,68-17-25-16,24 72 13 15,4 32 21-15,5 24-19 0,-14 29 11 16,-19 24 4-16,-17 25-15 15,-10 18 10-15,-32 15-6 16,-9-3-15 0,0-4 12-16,-32-19-14 0,-5-9 3 15,-4-10-1-15,14-20-2 16,-5-10-4-16,4-15-38 16,5-22-100-16,5-20-176 15,0-26-396-15</inkml:trace>
  <inkml:trace contextRef="#ctx0" brushRef="#br1" timeOffset="67258">21789 9372 514 0,'0'0'257'0,"0"0"-102"0,0 0-5 16,0 0-24-16,0 0-23 15,0 0-42-15,0-117-32 16,0 117-26-16,0 5-1 15,0 28-2-15,0 6 4 16,0 7 3-16,-9-2 0 16,-1-1-5-16,1-1 2 15,0 1-2-15,9-11-2 16,-14 0 3-16,14-8-2 16,0-10-2-16,0-1-1 15,0-13-8-15,0 0 7 0,0 0 1 16,23 0-7-16,14 0 9 15,45 0 0-15,5 0 8 16,14-19-8-16,-5-1 2 16,-18 5 1-16,-19-2-1 15,-17 2 1-15,-24 7 3 16,-9-4-4-16,-9 0 8 16,0-2 16-16,0-4-12 15,0 4 17-15,0-4-11 16,-18 6-12-16,0 4 17 15,8-7-15-15,-13 6 8 16,14 6 4-16,0-3-15 16,9 6 11-16,0-2-7 0,0 2-1 15,0 0 1 1,0 0-3-16,0 0-5 0,0 0-2 16,-9 0-1-16,9 8-7 15,-9 33-9-15,0 15 16 16,-5 8 2-16,5-4-1 15,9-3-1-15,0-2 0 16,0 1 4-16,0-7-3 16,0 0-1-16,23-10-2 15,-14-11-16-15,0 2-43 16,0-10-31-16,0 6-31 16,0-5-91-16,14-4-103 15,14-2-299-15</inkml:trace>
  <inkml:trace contextRef="#ctx0" brushRef="#br1" timeOffset="67879">22855 9798 646 0,'0'0'206'0,"0"0"-73"15,0 0-9-15,0 0-38 16,0 0-62-16,0 0-15 15,0-9-9-15,19 39 2 0,4 8-2 16,-5-4 5 0,9 1-4-16,5-5 1 15,-23-10 1-15,24-7-1 0,-24-12 1 16,-9-1 1-16,9 0-3 16,-9 0 26-16,18-6 24 15,5-26 9-15,-5-8-23 16,19-7-1-16,13-17-5 15,1-7-30-15,-1-4 14 16,10 2-15 0,-1 12 1-16,-13 14 0 0,-23 24 0 15,-5 14-1-15,-9 9 0 16,0 0-12-16,5 0 3 16,4 21 0-16,1-4 0 15,-1 0 8-15,-4-2-5 0,-5-6 6 16,-9-9 0-16,9 0 1 15,-9 0 0-15,0 0 0 16,0 0 0-16,0 0 15 16,0 0-15-16,-9 0 4 15,-14-18-5-15,-4 10-1 16,8 2-1-16,-22 0-4 16,0 6-1-16,-5 0 5 15,-13 29-7-15,-1 12 9 16,10 6 0-16,8-1-1 15,15 7-4-15,27-4 5 16,0-8-2-16,18-3-1 16,42-8 1-16,8-10-4 15,15-12 5-15,4-8-15 16,-9 0 4-16,-1 0-50 0,-26-17-101 16,-10-10-91-16,-23-4-152 15</inkml:trace>
  <inkml:trace contextRef="#ctx0" brushRef="#br1" timeOffset="68138">23949 8835 585 0,'0'0'249'0,"0"0"-43"16,0 0-57-16,0 0-25 0,0 0-62 15,0 0-41-15,-27 18 3 16,27 32-10-16,0 5 9 16,0-4-16-16,0 3-6 15,0-7 6-15,0-1-7 16,18 1-7-16,5 3-7 16,-14 8-145-16,10 9-214 15</inkml:trace>
  <inkml:trace contextRef="#ctx0" brushRef="#br1" timeOffset="68688">24265 9798 821 0,'0'0'154'15,"0"0"-48"-15,0 0-2 16,0 0-24-16,0 0-39 16,0 0-8-16,-9-90-1 15,9 78-25-15,0-2 6 0,32-2-13 16,5 5 1-16,13 8-3 15,-9 3 2-15,5 0-5 16,-5 18 5-16,0 20-8 16,-22 14 7-16,-10 9-4 15,0 3 5-15,-9 1-1 16,0-13 3-16,14-19-2 16,-14-14 0-16,0-12 4 15,9-7-3-15,-9 0-1 16,0 0 4-16,9 0 14 15,-9-21-3-15,9-17 23 16,-9-8-27-16,28-7-1 16,4-5 11-16,-5-3-21 0,24-1 2 15,-10 10 2-15,-5 14-2 16,-4 12-2-16,-13 17 0 16,-1 9-7-16,14 0 1 15,9 35-4-15,-4 16 2 16,-5 26 6-16,-5 8-8 15,5 4-12-15,-4 5-19 16,13-12-109-16,-4-6-334 16</inkml:trace>
  <inkml:trace contextRef="#ctx0" brushRef="#br1" timeOffset="75270">25313 8126 424 0,'0'0'186'0,"0"0"-80"0,0 0-17 16,0 0 15-16,0 0-20 15,0 0-15-15,0 0-15 16,0-14 5-16,0 12 23 16,0-2-33-16,-18-2-2 15,-23 0-34-15,0 0-12 16,4 6 11-16,-13 0-11 15,-1 0 0-15,-8 0-1 16,9 0 3-16,-19 0-3 16,9 12 0-16,-8 0 5 15,-10-3-3-15,9 0-2 0,-31 3 0 16,-6 2 1-16,-31 3 5 16,-14 4-6-1,-14 1 0-15,-4 3 4 0,-10-5-9 16,24 4 6-16,-15-4-1 15,1 3 0-15,-10-5 2 16,-4 2-2-16,-18-2 0 16,-14 0 3-16,-23 1-6 15,-28 2 3-15,1 2 0 16,-15 0 0-16,15 1 8 16,9-7-8-16,-1 2 0 15,42-12 2-15,5 3-7 0,26-5 5 16,15 1 0-16,-9 3-2 15,-10 0 6-15,9 5-4 16,-8-2 0-16,13-1 1 16,4 1-5-16,10-6 6 15,23 0-2-15,9-3 1 16,9 2 4-16,0-5-5 16,4 0 0-16,-4 0 2 15,0 4-5-15,-9 1 3 16,-9 1 0-16,-14 6-1 15,-5-9 4-15,-4 2-4 16,23 1 1-16,8-3 0 0,19 0-6 16,24-3 7-16,8 3-1 15,9-3 0-15,0 0 4 16,1 0-4-16,-15 0 0 16,-4 0 0-16,10 0-4 15,-24 0 4-15,5 0 0 16,-5 0 0-16,0 0 6 15,14 0-7-15,0 0 1 16,-4 0 0-16,-5 0-1 16,4 0 1-16,5 0 0 15,-14 0 0-15,-4 0 3 16,-5-9-3-16,-18 3 0 16,9 1 1-16,-18 2-3 15,18-3 2-15,9 3 0 16,0 0 0-16,5 3 4 0,4-3-4 15,-9 0 0-15,-4 3 0 16,4-3-3-16,0 1 3 16,14 2 0-16,-5-4-4 15,-9 4 5-15,-4 0-2 16,-28 0 1-16,-4 0 0 16,-1 0-2-16,-22 0 1 15,13 4 1-15,-4 4 0 16,13 7-1-16,-4-12-2 15,14 0 3-15,9-3 0 16,0 0 1-16,0 0-1 16,9 0 0-16,0 0 0 15,0-3 2-15,13 0-4 0,-4 3 2 16,23 0 0-16,-13 0-5 16,13 0 5-16,4-6 0 15,-4 3-3-15,10-3 4 16,-24 0-6-16,-4 4 5 15,4-2 0-15,-9-1-8 16,14 2 7-16,13 0 1 16,15 3-2-16,-1 0-1 15,10 0 2-15,-1 0-4 16,1 0 5-16,4 0-5 16,-5 0 0-16,10 0 5 15,0 0 0-15,8 6 4 16,6-1-4-16,-5-1 0 0,4 4 0 15,-4 1-5-15,9 3 0 16,-5 2 2-16,5 0 3 16,14 2-22-16,-10 0 9 15,5 2 11-15,5-1 2 16,0-2-3-16,18-12 3 16,-9 3 0-16,9 0-1 15,-14 6 5-15,-4-6-4 16,-1 8 0-16,-13 4 1 15,-4 4-2-15,-6 5 1 16,1-3 0-16,5-7-1 0,13-2 6 16,13-10-6-1,10-2 1-15,-9 0 0 0,9-3 1 16,-9 0-1-16,-9 0 0 16,9 4 0-16,-5-2 3 15,-4 4-3-15,-10 3 0 16,-4 2 0-16,-27 4-1 15,8 3 1-15,6-4 0 16,3-6-2-16,33-4 4 16,9-4-2-16,-9 0 0 15,9 0 0-15,0 0-1 16,0 0 3-16,0 0-2 16,0 2 0-16,0-2 0 15,0 12-3-15,0 0 1 16,0 17 2-16,0 3 0 0,-9 6 0 15,-14 1 0-15,23-2 2 16,-9 4 1-16,9 3-3 16,0-1 0-16,0 1 0 15,0 2 2-15,0 4-1 16,32 0-1-16,-5 5 0 16,1 4 3-16,13 5-4 15,0 2 1-15,-4 11 0 16,4 7 3-16,-14-6 0 15,6 1-3-15,-15-2 3 16,14-17-1-16,-5 3 6 16,-8-6-3-16,13 2-4 15,-14-1 6-15,5-3-4 0,-14 7-2 16,0 5 9-16,0-2-8 16,0-2 5-16,1 1-7 15,13-3 1-15,-5 4 0 16,-9-7 0-16,9 6-1 15,5-5 4-15,5 7 1 16,-5-1-5-16,-5-1 0 16,0-3 0-16,0-3 0 15,5-2 3-15,5 2-3 16,-5-5 2-16,-5-7-2 16,0-8 1-16,1-6-1 15,-6-11 4-15,-3-3-11 16,-1-4 12-16,0-6-5 15,0 4 2-15,-9-7 1 0,9 8-2 16,5-11-1-16,-14 2 1 16,0-2-2-16,9-2-1 15,-9 0 2-15,9 0-2 16,0 5 2-16,1-5 0 16,8 13 5-16,5-10-3 15,4 3 1-15,24 5-2 16,-1-5 0-16,9 6 2 15,1 3 0-15,-1-8-3 16,10 12 0-16,-9-13 2 0,17 8-2 16,1-2 0-1,0 0 0-15,14 2-1 0,4-2 4 16,4 2-4-16,10 1 2 16,5 3 1-16,17-7-2 15,6 10-3-15,-1-1 1 16,-9-1 1-16,0-1-1 15,10 3 1-15,-10 6-1 16,9-13 0-16,-9 4 1 16,-9 1-1-16,0 0 2 15,-9 1 0-15,0 6-1 16,-5-5 1-16,5-1 0 16,0 3 0-16,-5-8 0 0,14-3 1 15,10 0-1 1,-1-4 0-16,9-8 1 0,14 6 0 15,5-6 0-15,4 0 0 16,-4 0 0-16,4 0-1 16,-5 0 0-16,-4 6-2 15,-4-6 0-15,-1 0 0 16,6 0 1-16,12 0 0 16,6 0 0-16,-1 0 1 15,-4 0 0-15,4 0-1 16,-22 0-1-16,-1 0 2 15,5 0 1-15,-13 2 0 16,-1 4 1-16,-9 0-2 16,-9 6 0-16,-9-6-1 0,9 2 2 15,-14-2-2-15,23 0 1 16,0-6-2-16,24 0 0 16,12 0 3-16,6 0-3 15,-1 0 2-15,-13 0 0 16,-19 0-3-16,5 0 2 15,-14 6 0-15,0-6 1 16,10 0 2-16,-1 0-2 16,9 0 1-16,24 0-2 15,-1 0 2-15,-4-12 0 16,4-2-1-16,1 2-2 16,-24 6 2-16,-9-2 1 15,-18 4-1-15,-32 4 1 16,5 0-5-16,-5 0 6 0,-18 0-2 15,31 0 0-15,6 0 0 16,26-8 0-16,15-6 1 16,-1-4-1-16,5-3-1 15,-23 1 1-15,-22 8-1 16,-15 6 1-16,-13 6-2 16,-9 0 2-16,-19 0 0 15,10 0-1-15,17 0 1 16,10 0 0-16,23 0 0 15,9 0 2-15,19-11-1 16,22 2-1-16,-23-3 3 0,10 0-1 16,-10 4-1-1,-9 8-1-15,-18 0 0 0,-9 0-1 16,-14 0 1-16,0 0 0 16,13 0-1-16,10 0 3 15,-5 0-2-15,24-6 0 16,-1-6 0-16,14-2 3 15,4-1-3-15,-18 4 0 16,-9 4-1-16,-9-1-1 16,-32 2 2-16,0 6 0 15,-19 0 0-15,10-5 0 16,-9-1 0-16,8 0 0 16,1-3-3-16,9 2 6 15,13-4-5-15,-4-4 2 16,14 10 0-16,-32-8 1 0,-19 6 0 15,-23 1-1-15,-8 0 1 16,-19 6-1-16,0 0 5 16,0 0-3-16,13-6-2 15,6-8 2-15,8 2 2 16,5-14-4-16,5 5 0 16,-5 4 2-16,-5-4 1 15,5 1-3-15,-13 2 1 16,-1 4 6-16,-4-6-5 15,-5-7 4-15,0-2 8 0,0-5-8 16,0-5 9 0,-9-8-10-16,10-5-3 0,-10-4 6 15,13 1-5-15,-4 5 1 16,10-1 2-16,-19 4-6 16,9 2 10-16,0-1-4 15,-9-1-3-15,0-2 9 16,0 2-7-16,0-5-1 15,0-7 5-15,0 0-7 16,0-10 3-16,0-4-5 16,0-6 2-16,14-3-5 15,-14 4 3-15,0-7 0 16,0 9-1-16,0 3 5 16,0 6-4-16,0 6 0 15,0 2 0-15,0-7-3 16,0-5 3-16,0-10 0 0,0-7-1 15,0 1 4-15,0 9-3 16,0 7 0-16,9 16 1 16,0 5-7-16,0 7 7 15,0 4-1-15,-9 7 0 16,10-2 5-16,-10-4-6 16,0-6 1-16,0-3 0 15,0 1-4-15,0-7 1 16,0-3 3-16,0-2-2 15,0-3 8-15,0-3-6 16,22 0 0-16,-12-1 3 16,8-1-9-16,-9 1 6 15,-9-5 0-15,9 5-4 0,-9-1 14 16,0-1-11-16,0 0 1 16,0 0 0-16,0 0-8 15,0 9 8-15,-9 9 0 16,-9 4 0-16,-1 7 1 15,-13 3-1-15,-4 0 0 16,4-3 5-16,-9 0-8 16,13 6 3-16,10 6 0 15,4 11 1-15,5 10 5 16,9 1-6-16,-18 4 0 16,-33 0-25-16,-45 4 11 15,-82 36-11-15,-51 13-172 16,-37-7-267-16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2:29.8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151 1189 606 0,'0'0'192'0,"0"0"-92"16,0 0 41-16,0 0 19 16,0 0-56-16,0 0-30 15,0 0-12-15,-151-102-30 16,151 102-5-16,0 0-9 16,0 0-13-16,23 0-5 15,36 0-8-15,38 0 8 16,22-3 12-16,0-2-11 0,-42-1 5 15,-8 3-4 1,-19-3-1-16,-31 3 0 0,4 0 2 16,-23 0-3-16,0 0 11 15,0-14-4-15,0-4 5 16,-32-5-12-16,-19-9 3 16,-8 5-8-16,-10 11 7 15,23-2-2-15,5 7 0 16,23 8-1-16,9 2 1 15,-5 4 0-15,14 0 0 16,0 0-3-16,0 0-5 16,32 10-10-16,37 18 15 15,8 17 3-15,15 1 5 16,-14-2-5-16,0 5 2 16,-10 1-2-16,1-7 0 0,-19-1 0 15,-22-11 0-15,-15 2-1 16,-13-7 1-16,-32-6 0 15,-27 1 0-15,-28 2-1 16,-5-11-62-16,24 2-93 16,31-5-113-16,28-3-219 15</inkml:trace>
  <inkml:trace contextRef="#ctx0" brushRef="#br0" timeOffset="329">1987 930 374 0,'0'0'457'0,"0"0"-303"16,0 0 28-16,0 0-47 16,0 0-66-16,0 0-8 15,-119-106-31-15,59 106 10 16,10 0-14-16,-1 0-12 15,15 26 2-15,-5 16-15 16,13 17 2-16,14 10-1 16,14-8 0-16,0 1-1 15,23-10-1-15,14-14 1 16,32-9-2-16,22-5 2 16,19-12-2-16,18-12-14 0,0 0-34 15,-22 0-53-15,-15-16-59 16,-31-7-126-16,-42-8-211 15</inkml:trace>
  <inkml:trace contextRef="#ctx0" brushRef="#br0" timeOffset="788">1987 285 401 0,'0'0'344'0,"0"0"-186"0,0 0-19 15,0 0 7-15,0 0-38 16,-257-146-61-16,207 146-7 16,-19 6-20-1,-9 38-10-15,-22 14 15 0,-10 18-9 16,14 17 2-16,13 12 1 16,38 24-15-16,13 16 10 15,32 16-7-15,0 8 1 16,22-8-1-16,24-12-6 15,23-18 1-15,32-29-2 16,27-18-2-16,41-25 2 16,28-24 6-16,27-24 7 15,-4-11 6-15,4-11-4 16,-13-42 11-16,-14-14 2 16,-33-16-8-16,-12-21 12 0,-33-18 6 15,-51-30-9-15,-31-20-7 16,-37-12-1-16,-37 1-9 15,-82 2-4-15,-68 17-7 16,-42 22-1-16,-19 31 0 16,15 35-1-16,32 38-4 15,27 29-34-15,45 9-58 16,10 52-44-16,42 19-131 16,26 2-332-16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2:58.39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13332 3853 244 0,'0'0'369'0,"0"0"-211"16,0 0-41-16,0 0-4 0,0 0-53 15,0 0-9-15,0 0 15 16,-8-5-39-16,8 5 5 16,0 0-32-16,0 0 2 15,8 0 0-15,21 0 2 16,5 2 7-16,-13 14-11 15,-13 5 2-15,-8 9-5 16,0 4 3-16,0 8 0 16,-29 6 7-16,-16 2-2 15,-18-2-5-15,0-9 0 16,22-6 8-16,-5-10-9 16,25-7 1-16,13-8 0 15,0-3-5-15,8 1 8 0,0-6-3 16,0 0 0-16,0 0 5 15,0 0-8-15,0 0 3 16,0 0-3-16,37 0-1 16,18-9 8-16,6 1-4 15,-6 1 0-15,7 2-37 16,-8-1-66-16,9-2-98 16,-18 5-70-16,-3 1-164 15</inkml:trace>
  <inkml:trace contextRef="#ctx0" brushRef="#br0" timeOffset="1">13744 3918 306 0,'0'0'254'16,"0"0"-125"-16,0 0 10 15,0 0-31-15,0 0-18 16,0 0-37-16,-54-34-29 0,54 33 10 16,13-6-33-1,28 2 5-15,21 0-6 0,22-1 5 16,-5 4-4-16,12 2-1 15,-4 0 0-15,-25 0-7 16,-7 0-23-16,-18 0-57 16,-29 0-58-16,-8 0-70 15,0 0-19-15</inkml:trace>
  <inkml:trace contextRef="#ctx0" brushRef="#br0" timeOffset="2">14031 3922 381 0,'0'0'170'0,"0"0"-66"0,0 0 12 15,0 0-45 1,0 0-40-16,0 0 2 0,0 5-23 16,0 10 6-16,0 9 34 15,0 5-29-15,0 1 6 16,0 4-22-16,8 1-2 15,4-2 3-15,-3 3-6 16,-1-6-5-16,9 0-40 16,4-3-194-16,-5-6-297 15</inkml:trace>
  <inkml:trace contextRef="#ctx0" brushRef="#br0" timeOffset="3">14688 3485 404 0,'0'0'203'0,"0"0"-53"15,0 0-26-15,0 0-10 16,0 0-27-16,0 0-57 0,-46-40-14 16,37 51-16-16,1 26 4 15,-21 18 20-15,21 14-12 16,-9 5-4-16,9 14 36 16,8 4-27-16,0 12 7 15,0 8-5-15,0-3-19 16,16 4 16-16,1-11-16 15,12-8 0-15,-4-10-1 16,4-4 6-16,-4-12-10 16,0-10 0-16,-4-10-59 15,4-13-72-15,-17-11-97 16,13-6-221-16</inkml:trace>
  <inkml:trace contextRef="#ctx0" brushRef="#br0" timeOffset="4">14953 3992 458 0,'0'0'130'16,"0"0"-11"-16,0 0-6 16,0 0-41-16,0 0 3 0,0 0-46 15,-54-138-7 1,54 132-5-16,0 6-15 0,13 0-4 16,12 0 0-16,12 13 0 15,-4 16-1-15,-12 0 3 16,-4 1 0-16,-9-3-3 15,0-1 3-15,1-4-3 16,-9-4-4-16,0-5-1 16,0-5 3-16,0-6-4 15,0-2 9-15,0 0-3 16,0 0 7-16,0 0 4 16,12 0 6-16,-3-23-13 15,-1-6 14-15,0-3-14 0,17-6 8 16,-4 2 6-16,-5-2-12 15,14 9 4-15,-22 7-7 16,0 4 3-16,0 13 8 16,-8 4-6-16,0 1-4 15,9 0-2-15,12 0-27 16,-5 20 28-16,9 9-1 16,4 3 8-16,-4-3-14 15,-4 3 7-15,-4-2-15 16,-9 0-8-16,0-2-42 15,-8-3-75-15,0-3-120 16</inkml:trace>
  <inkml:trace contextRef="#ctx0" brushRef="#br0" timeOffset="5">15007 4221 36 0,'0'0'411'0,"0"0"-278"16,0 0-19-16,0 0-5 15,0 0-64-15,0 0-18 16,29-5 17-16,17-9-39 16,4 4 16-16,17 0-13 15,-13 1-5-15,-13 4 2 0,13 2-5 16,-16 3-1-16,-14 0-3 15,6 0-62-15,-22 5-127 16,-8 14-90-16</inkml:trace>
  <inkml:trace contextRef="#ctx0" brushRef="#br0" timeOffset="6">15115 4400 401 0,'0'0'152'0,"0"0"-60"0,0 0 3 15,0 0-47-15,0 0-27 16,0 0-3-16,92-15-17 16,-76 20 4-16,-7 11 8 15,-1 6-12-15,-8-1 3 16,0 5 8-16,0 0-11 15,0 1 17-15,0-6-10 16,0-5-7-16,-8-2 5 16,8-7-5-16,0-2-1 15,0 0 0-15,0-2 7 16,8-3-7-16,21 0 0 16,17 0 0-16,8-4-2 0,17-26-17 15,8-6-110 1,4-5-95-16,-13-4-283 0</inkml:trace>
  <inkml:trace contextRef="#ctx0" brushRef="#br0" timeOffset="7">15510 3368 416 0,'0'0'156'16,"0"0"-21"-16,0 0-7 15,0 0-26-15,0 0-60 16,0 0-17-16,-37-32-24 15,74 35 6-15,9 23 42 16,0 9-23-16,8 15 12 16,8 19 2-16,0 23-29 15,9 22 38-15,-9 24-12 16,-16 22-16-16,-21 13 12 0,-25 11-31 16,0 6 1-16,-33 1-3 15,-42-1-7-15,-4-10-132 16,-29-10-284-16</inkml:trace>
  <inkml:trace contextRef="#ctx0" brushRef="#br0" timeOffset="8">16504 4033 472 0,'0'0'163'16,"0"0"-29"-16,0 0-34 0,0 0-5 16,0 0-30-16,0 0-14 15,0 0 6-15,8-6-33 16,37-4-13-16,26-3 32 15,12 0-25-15,-4 2 7 16,-4 3-22-16,-25 0 0 16,-5 2-3-16,-16 4 0 15,-20-1-13-15,-9 3-58 16,0 0-185-16,0 0-92 16</inkml:trace>
  <inkml:trace contextRef="#ctx0" brushRef="#br0" timeOffset="9">16773 3883 392 0,'0'0'183'0,"0"0"-19"0,0 0-32 16,0 0-30-16,0 0 4 15,0 0-51-15,-16-25-38 16,16 25-17-16,0 0-2 15,0 13 2-15,0 15 15 16,0 10-2-16,0 5 5 16,0 0-15-16,8 1-2 15,0 0-1-15,9-6-11 0,-8-1-41 16,3-4-124-16,5-7-110 16,-1-5-303-16</inkml:trace>
  <inkml:trace contextRef="#ctx0" brushRef="#br0" timeOffset="10">17401 4030 267 0,'0'0'302'0,"0"0"-155"0,0 0 1 15,0 0-29-15,0 0 3 16,0 0-23-16,0 0-18 16,0-26-16-16,0 26-30 15,0 0 2-15,0 0-18 16,0 0-15-16,0 0-8 15,0 2 3-15,17 22 1 16,4 8-4-16,3 0 14 16,2-6-10-16,3-3 0 0,-13-1 1 15,13-11-6-15,-21-4 5 16,0-4 0-16,1-3-5 16,-9 0 16-16,0 0-11 15,0 0 9-15,9 0-8 16,-1-8 17-16,4-16-10 15,-3 1 0-15,-1-9 20 16,0 0-24-16,8-8 10 16,-3-4-13-16,3-10 5 15,2-4-8-15,19-4 2 16,-4 5 0-16,5 5-1 16,-1 6 4-16,-4 14-3 15,-4 5 0-15,-4 12 0 16,-4 7-9-16,-5 6 9 0,1 2-5 15,0 0 1-15,12 0-9 16,-13 0 11-16,5 7-5 16,-13 7-10-16,0-1 10 15,-8-6-8-15,0 2 6 16,0-7 5-16,0-2-5 16,0 0 9-16,0 0 1 15,0 0 4-15,0 0 5 16,0 0-10-16,0 0 0 15,-8-8 3-15,-13-1 3 16,13 5-6-16,-8-2 0 16,0 4 2-16,-5 2-9 15,3 0 5-15,-6 0 2 0,-5 12-8 16,-8 14 6-16,11 0 2 16,2 0 0-16,-14 6 7 15,9 0-13-15,4 5 6 16,17 3 0-16,0-1-6 15,8 1 5-15,0-6 0 16,32-2-17-16,15-6-15 16,14-6 28-16,2-8-8 15,-9-6 13-15,8-6-3 16,-15 0 8-16,-2 0-5 16,-12 0 0-16,-3-3 8 15,-22-10-17-15,-8-6-5 16,0 1-152-16,0-6-83 15,-18-3-196-15</inkml:trace>
  <inkml:trace contextRef="#ctx0" brushRef="#br0" timeOffset="11">18477 2966 581 0,'0'0'239'0,"0"0"-139"16,0 0 24-16,0 0-32 15,0 0-52-15,0 0-12 16,0 0-28-16,42 18 26 15,-29 8 33-15,-13 6-50 16,0 3 9-16,0 5-18 16,0 7 0-16,0 4-2 15,0 5 1-15,0 4-32 16,0 1-129-16,-13-3-169 16</inkml:trace>
  <inkml:trace contextRef="#ctx0" brushRef="#br0" timeOffset="12">18743 3983 501 0,'0'0'163'15,"0"0"-16"1,0 0-37-16,0 0-5 0,0 0-44 16,0 0-1-16,21-107-3 15,-5 89-30-15,2 2 3 16,-10 2-8-16,13 7-19 15,-13-1 10-15,16 4-13 16,-3 4 0-16,13 0-5 16,-5 0 5-16,-13 12 0 15,10 12 0-15,-15 7-3 16,-2 6-5-16,-9 3 7 16,0 0 0-16,0-3-3 15,0-3-5-15,-20-7 9 16,11-7-6-16,0-11-8 15,9-4 11-15,0-5-5 0,0 0 8 16,0 0 21-16,0-10-12 16,0-18-6-16,18-5 5 15,11-4-6-15,-5-3 21 16,13-2-14-16,1 2-7 16,3 3 3-16,-3 6 3 15,0 7-8-15,-6 5 0 16,-2 9 3-16,-13 10-11 15,12 0 5-15,-13 7 0 16,0 30-2-16,-7 8-3 16,-9 5 7-16,0 3-1 15,0-2-14-15,9-1-3 0,3-10-5 16,5-5-22-16,7-14-52 16,14-8-96-16,8-7-94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2.68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81 653 0,'0'0'176'0,"0"0"-75"16,0 0 14-16,0 0-3 0,0 0-49 16,0 0-51-16,-9-29-8 15,78 20-3-15,31 0 3 16,19 1 3-16,0-4-5 16,-13 4-4-16,-24 2 2 15,-13 6-20-15,-51 0-86 16,-9 0-49-16,-9 6-9 15,-18 20-37-15,-42 9-237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2.8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86 0,'0'0'373'0,"0"0"-209"0,0 0-54 15,0 0-30-15,0 0-15 16,0 0-7-16,229 5-15 15,-151-5-30-15,9 0-11 16,-5 0-2-16,-27 0-10 16,-14 0-289-16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9:44.13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870 120 69 0,'0'0'259'15,"0"0"-155"-15,0 0-5 0,0 0-22 16,0 0-20-16,0 0-10 15,-137-36 12-15,77 36-37 16,1 0 19-16,8 6-3 16,10 0-14-16,23 0 17 15,9-6-7-15,9 0-24 16,0 0-1-16,0 0-9 16,0 0 0-16,0 0-1 15,27 0-13-15,42 0 14 16,32 0 16-16,18-15-14 15,9-2 9-15,0-4-11 16,9 4 2-16,-18 0 5 16,-41 5-1-16,-18 9-6 0,-42 0 0 15,-18 3 3 1,0 0-8-16,0 0 5 0,-46 0 0 16,-36 24 1-16,-14-2 7 15,-5 5-3-15,-4-4-5 16,-5-2 7-16,9-1-7 15,-4 3 0-15,-14 0 0 16,0 4-7-16,9-5 10 16,32-3-3-16,28-10 0 15,41-9 4-15,9 0-14 16,9 0 3-16,59 0 7 16,33-9-3-16,18-6 10 0,-4 0-7 15,4 0 0-15,-19-2 1 16,-13 5 3-16,-27 7-4 15,-28 2 0-15,-23 3-5 16,-9 0 10-16,0 0-5 16,0 0 7-16,0 0-4 15,0 0 15-15,-41 0-18 16,-28 19 4-16,-18 3 6 16,-23 4-7-16,23 0-3 15,-13 1 0-15,13-4 10 16,-5 3-19-16,14-5 9 15,19-6 0-15,8-4-1 16,42-8 6-16,9-3-5 16,0 0 0-16,0 0-2 15,19 0-9-15,63-6-3 0,14-12 14 16,55-8-2-16,-4 0 8 16,-1 1-6-16,14-8 0 15,-32 6 4-15,-31 4-4 16,-29 8 0-16,-36 14 0 15,-13-4-2-15,-19 5 10 16,0 0-7-16,-60 0-1 16,-36 16 4-16,-41 16 6 15,-24 5-10-15,-8 0 0 16,4 5 1-16,14-1 1 16,23-3-2-16,23-7 0 15,22-4 2-15,28-10-7 0,33-5 5 16,12-8 0-16,10-4-6 15,19 0-11-15,72 0 17 16,37-24 1-16,51-12 8 16,9-7-7-16,9-1-2 15,-10 4 0-15,-31 4 0 16,-46 16 4-16,-33 8-4 16,-35 7 15-16,-33 2-14 15,-9 3 21-15,0 0-1 16,-18 0-13-16,-56 6 5 15,-31 26-6-15,-23 9-1 16,-32 11-6-16,13 3 8 16,-22-2-7-16,31-8-1 0,29-14 3 15,40-14-10 1,41-5 7-16,19-9 0 0,9-3-4 16,0 0-4-16,78 0 0 15,32-3 7-15,36-23 1 16,10-13 9-16,-5 1-9 15,-14 4 0-15,-50 8-1 16,-27 11 6-16,-37 9-5 16,-23 6 0-16,0 0 5 15,0 0 1-15,0 0-4 16,-14 0 7-16,-32 12-5 16,-36 17 2-16,-14 6-4 0,-23 8-2 15,0-4 6-15,9-5-13 16,23-4 8-16,27-12-1 15,33-10 0-15,27-5 3 16,0-3-3-16,46 0 0 16,54-21 2-16,38-13-9 15,22-7 7-15,-14-6 0 16,-8 6 1-16,-28 9 6 16,-42 9-7-16,-26 14 4 15,-33 6-3-15,-9 3 27 16,0 0-13-16,0 0-7 15,-9 0 8-15,-51 0-5 16,-32 21-7-16,-4 7-4 0,-4 2 5 16,13-6-7-16,27-3 2 15,1-8-10-15,27 2-4 16,4-4-90-16,10 4-60 16,18-1-113-16,0-2-449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1.65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247 0 672 0,'0'0'191'16,"0"0"-39"-16,0 0 2 15,0 0-45-15,0 0-40 16,0 0-47-16,-96 0-21 15,55 78 18-15,4 15-6 16,-4 9-7-16,23 9 10 16,9 6-11-16,9 3-4 15,0-1 3-15,9-14-2 0,18-14 0 16,14-21-2-16,10-21-21 16,-6-14-42-16,6-20-102 15,-1-6-70-15,-9-9-32 16,-4 0-168-16</inkml:trace>
  <inkml:trace contextRef="#ctx0" brushRef="#br0" timeOffset="407">357 854 306 0,'0'0'169'16,"0"0"-41"-16,0 0-13 16,0 0-16-16,-37-154-28 15,37 127-28-15,0 7 5 16,0 2-15-16,28 7 8 0,-10 8-12 15,23 3-23-15,-13 0-3 16,13 4-3-16,-14 21 2 16,6 4-4-16,-15 6 0 15,-9 0 1-15,-9 1 0 16,0-2-1-16,0-4 1 16,0-10 1-16,-18-5 0 15,18-7 5-15,0-8-5 16,0 0 6-16,0 0 3 15,0-8 8-15,0-22-3 16,0-17-3-16,0-5 0 16,9-7-1-16,32 4-4 0,-23 9 5 15,5 16-3-15,-14 12-6 16,10 18-1-16,-1 0-1 16,5 27-15-16,14 24 15 15,-5 12-6-15,-14-2 6 16,0 1 0-16,-9-15-8 15,5-10-43-15,-5-8-135 16,10-9-135-16</inkml:trace>
  <inkml:trace contextRef="#ctx0" brushRef="#br0" timeOffset="720">1030 60 680 0,'0'0'197'0,"0"0"-16"16,0 0-34-16,0 0-53 16,0 0-47-16,0 0-39 15,37 12-4-15,4 41 21 16,0 14-7-16,5 14 3 15,-14 7-17-15,-5 5 4 16,-4 6-2-16,-23 4-2 16,0-2-3-16,0-4-1 15,0-4 2-15,-41-11-7 0,13-9-23 16,-4-14-92 0,14-16-120-16,18-11-248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1.1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50 41 618 0,'0'0'146'16,"0"0"-18"-16,0 0 13 16,0 0-41-16,0 0-46 15,0 0-7-15,-50-12-33 16,50 9-14-16,36 0-9 0,24-1 9 15,22 2 29 1,23-4-28-16,5 4 5 0,0-2-1 16,-23 2-4-16,-18-1 1 15,-19 3-2-15,-41 0-13 16,-9 0-76-16,-9 0-143 16,-50 17 71-16,-10 3-182 15</inkml:trace>
  <inkml:trace contextRef="#ctx0" brushRef="#br0" timeOffset="195">352 81 282 0,'0'0'232'16,"0"0"-69"-16,0 0 24 15,0 0-58-15,0 0-39 16,0 0-42-16,-18-3-34 0,18 18-8 16,0 23-5-16,0 11 32 15,0 4-1-15,0 9-18 16,9-2-8-16,0 5 0 15,14 2-5-15,-14 0-2 16,9-3-5-16,5-9-113 16,5-5-169-16,-10-12-414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4.8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60 870 139 0,'0'0'440'0,"0"0"-305"16,0 0-4-16,0 0-14 16,0 0-46-16,0 0-11 15,-60-3-27-15,60 3-6 16,9 0 14-16,42 0-31 15,8-2 18-15,33-2-6 16,-5-2-13-16,23 4 17 16,-14-8-20-16,14 2-4 15,-23-1 10-15,-28 4-7 0,-18-1-2 16,-22 3 1-16,-19-3 1 16,0 3 5-16,0-6-2 15,-10-3 9-15,-17 1-1 16,-14-6-12-16,-10 1-4 15,24 2 0-15,-14 2 3 16,22 1-4-16,1 5 1 16,4 0 0-16,14 3 2 15,0 1 3-15,0 2-5 16,0 0 0-16,0 0-16 16,42 0 16-16,26 7-3 15,10 18 3-15,-9 1-4 16,4 3 9-16,-18 0-5 0,-5 0 0 15,-9-5 0 1,-22 2-6-16,-19-2 6 0,0-2-10 16,-28 2 7-16,-40 2-99 15,-15 1-152-15,15-7-281 16</inkml:trace>
  <inkml:trace contextRef="#ctx0" brushRef="#br0" timeOffset="495">2014 680 795 0,'0'0'196'16,"0"0"-37"-16,0 0-13 15,0 0-79-15,0 0-19 16,0 0-18-16,0-7-27 15,-9 35 6-15,-23 16 20 16,-5-1-20-16,5 1 3 16,23 0-9-16,-18-6 4 15,27-10-7-15,-9-7 3 16,9-14-5-16,0-7 7 16,0 0-5-16,0 0 21 15,0-12-16-15,9-27 26 16,27-13-27-16,15-6-2 15,8-9 8-15,1-2-10 0,-10 1 0 16,10 0-2-16,-24 13 11 16,-4 17-9-16,-23 15 0 15,1 17-2-15,-10 6-2 16,9 0-3-16,0 29-2 16,-9 21 1-16,14 17 14 15,-5 0-6-15,0 3 0 16,0-6 2-16,9-8-5 15,-4-9 3-15,4-13-10 16,1-9-19-16,-10-14-65 16,-9-4-24-16,0-7-52 15,0 0-61-15,-18 0 9 0,-33-13-63 16</inkml:trace>
  <inkml:trace contextRef="#ctx0" brushRef="#br0" timeOffset="546">2014 680 233 0</inkml:trace>
  <inkml:trace contextRef="#ctx0" brushRef="#br0" timeOffset="683">2014 680 233 0,'-238'88'144'0,"211"-94"-28"0,9 6 23 0,18 0-6 0,0 0-23 16,18 0-52-16,41 0-31 15,37-2 16-15,14 2-19 16,-9-4-12-16,4-2-6 16,5 1-6-16,-9-4-1 15,-5-8-104-15,-18-11-145 0,-5-3 22 16,-18-12 5-16,-5-11 54 15</inkml:trace>
  <inkml:trace contextRef="#ctx0" brushRef="#br0" timeOffset="1064">2825 392 69 0,'0'0'238'16,"0"0"-66"-16,-101-175-24 15,32 116-27-15,-9 10 3 16,1 8-27-16,8 9-1 16,-23 11-10-16,5 16-11 15,-4 5-20-15,-14 15-13 16,-5 42-22-16,-9 25-1 15,9 22 2-15,14 11-12 16,18 11 7-16,27 8-13 16,33 5 1-16,18 4 1 0,0-12-4 15,55-16-1-15,55-22 0 16,27-26 1-16,23-26-1 16,-4-23 0-16,23-18 5 15,-10-16 7-15,10-38-9 16,-15-23 36-16,-13-19 12 15,-36-15-5-15,-5-22-11 16,-42-10-7-16,-36-10-17 16,-32 8 17-16,-32 11-20 15,-87 17-7-15,-36 26 0 16,-24 25 6-16,-18 27-11 16,19 31 4-16,31 8-14 0,19 26 6 15,27 35-51 1,24 15-37-16,8 11-65 15,28 5-196-15,13-5-622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8.7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64 203 0,'0'0'623'0,"0"0"-500"15,0 0 2-15,0 0 8 16,0 0-66-16,0 0-60 16,169-46 6-16,-100 40-12 15,9 3-1-15,9-2 1 16,-28 5-1-16,-8 0-10 15,-24 0-65-15,-27 0-75 16,0 11-55-16,0 10-68 16,-55 4-203-16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8.84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56 144 0,'0'0'126'0,"0"0"43"0,0 0 0 16,0 0-19-16,0 0-39 15,0 0-38-15,201-17-17 16,-132 8-45-16,0-1-8 16,18 5-3-16,4-1-9 15,-4-3-276-15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9.45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0 808 0,'0'0'175'16,"0"0"-33"-16,0 0 1 15,0 0-41-15,0 0-49 0,0 0 2 16,0-14-27-16,0 14-16 16,0 0-1-16,0 0-11 15,0 12-2-15,0 20 1 16,0 9 2-16,0-1 6 15,0 2-7-15,0-8 0 16,0-4-6-16,0-1 4 16,27-8 2-16,5-3-7 15,-4 1-16-15,13-7 21 16,-5-4-10-16,-4-4 7 16,5-4-1-16,-5 0 11 15,-4 0-5-15,-6-18 0 16,6-8 7-16,-19-4-4 0,0 1-2 15,-9 6 4 1,0 2 18-16,0 6-13 0,0 10 18 16,0 5-6-16,0 0-18 15,0 0 14-15,0 0-18 16,0 0-8-16,0 8 7 16,0 22-10-16,0 10 11 15,0 5 0-15,0-5 6 16,0-2-8-16,0 0 2 15,14-3-6-15,-14 1-30 16,0 2-94-16,0-3-119 16,0-1-288-16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9.7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0 522 664 0,'0'0'206'15,"0"0"-71"-15,0 0-21 16,0 0-11-16,0 0-74 16,0 0-18-16,69-79-11 15,-10 79 4-15,1 0-5 16,-15 0 1-16,6 6-1 15,-19 3-4-15,-14 0-72 0,-9-3-47 16,-9-4-70-16,0-2-74 16,-41 0 17-16</inkml:trace>
  <inkml:trace contextRef="#ctx0" brushRef="#br0" timeOffset="158">0 522 250 0,'188'-47'90'0,"-188"47"-14"0,0 0 44 16,0 4-26-16,0 16 53 15,-14 9-79-15,14 6-4 16,0 5-10-16,0 5-3 16,0-2 3-16,0-2-36 15,0-2-11-15,0-5-1 0,14-2-6 16,-5-3-32 0,-9-5-260-16</inkml:trace>
  <inkml:trace contextRef="#ctx0" brushRef="#br0" timeOffset="483">581 24 721 0,'0'0'240'0,"0"0"-132"15,0 0-3-15,0 0-5 0,0 0-70 16,0 0 18-16,-50 151-2 16,32-60-28-16,8 8 19 15,-3 15-32-15,4 13 14 16,9 16-10-16,0 18-2 16,0 14-4-16,0 9-3 15,0-10 0-15,50-14 2 16,9-39-2-16,19-33-16 15,23-34-62-15,27-38-101 16,19-16-80-16,-10-32-202 16</inkml:trace>
  <inkml:trace contextRef="#ctx0" brushRef="#br0" timeOffset="973">1272 642 84 0,'0'0'451'0,"0"0"-316"16,0 0-38-16,0 0 8 16,0 0-35-16,0 0-18 15,-22-120-8-15,22 110-20 0,0-3 10 16,0 1 0-1,13 4-13-15,6 4 9 0,8 4-30 16,5 0 3-16,-4 0-7 16,13 24-3-16,-23 17 5 15,5 9 2-15,-23 2 0 16,0-5 2-16,0-15-2 16,0-9 0-16,0-14-4 15,0-7 10-15,0-2-5 16,0 0 13-16,0 0-6 15,0-23 20-15,9-12-26 16,9-8-2-16,10-1 7 16,4 0-3-16,-5 6-4 15,5 9 1-15,-4 5 6 16,-14 13-6-16,-5 8-1 0,9 3-8 16,10 0 7-16,4 25-13 15,-5 8 14-15,-4 14 0 16,-5 3-16-16,-18 2-81 15,0-2-144-15,0-3-280 16</inkml:trace>
  <inkml:trace contextRef="#ctx0" brushRef="#br0" timeOffset="1194">1085 962 589 0,'0'0'145'0,"0"0"-23"0,0 0 29 16,0 0-70-16,0 0-51 16,0 0-22-16,238-14 3 15,-101 14 10-15,0 0-21 16,-8 0 0-16,-19 0-2 16,-24 0-2-16,-35 20-60 15,-42 7-154-15,-9 2-159 16</inkml:trace>
  <inkml:trace contextRef="#ctx0" brushRef="#br0" timeOffset="1651">1565 1232 419 0,'0'0'307'0,"0"0"-186"15,0 0 2-15,0 0 16 16,0 0-49-16,0 0-57 15,-9-56-12-15,9 56-21 16,0 8-7-16,0 22 4 16,0 14 3-16,-9 3 4 15,0 5-4-15,0-8 0 16,9-10 5-16,0-5 0 16,0-14-5-16,9-9 0 0,18-6 1 15,5 0 3 1,10 0-4-16,-15-26 2 0,14-4 8 15,-13-4-5-15,4-2 1 16,-5 4 3-16,-8-5-1 16,-10 7 36-16,5 4-12 15,-14 6-3-15,0 8 12 16,0 6-20-16,0 6 11 16,0 0-14-16,0 0-14 15,0 0-8-15,0 18-5 16,0 22 9-16,0 13-6 15,0-1 12-15,0-5-6 16,0 0 0-16,0-6 3 16,0-9-12-16,0 0 6 15,0-6-31-15,0-6-69 0,0-5-144 16,0-3-197-16</inkml:trace>
  <inkml:trace contextRef="#ctx0" brushRef="#br0" timeOffset="2027">2000 79 601 0,'0'0'182'0,"0"0"-118"0,0 0 21 15,0 0 18-15,0 0-27 16,0 0 24-16,0-79-29 16,0 79-15-16,0 0 7 15,0 0-52-15,0 0 7 16,0 0-18-16,41 30 10 16,10 25 15-16,18 17-8 15,17 19-4-15,-8 23 19 16,-4 11-31-16,-20 12 16 15,-12 6-15-15,-10 0 4 16,-14-3-5-16,-9-3-1 16,-9-14 0-16,0-9-1 15,0-12-39-15,-18-15-72 16,-32-6-119-16,-1-13-378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07.14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0 378 686 0,'0'0'162'16,"0"0"-36"-16,0 0 3 16,0 0-47-16,0 0-22 15,0 0-42-15,137-22 9 16,-54 13 13-16,-15 3-21 0,1 0 0 15,-10 4-10-15,1-2-8 16,-24 2 4-16,6 2-5 16,-15 0 0-16,-4 0-1 15,-23 0-14-15,0 0-64 16,0 0-56-16,0 0-57 16,-9 0-8-16,-41 2-50 15,-1 10-136-15</inkml:trace>
  <inkml:trace contextRef="#ctx0" brushRef="#br0" timeOffset="213">187 367 195 0,'0'0'239'0,"0"0"-78"15,0 0-9-15,0 0 3 16,0 0-47-16,0 0-67 0,-36 18-12 16,36 17-15-16,0 17 88 15,0 10-47-15,0-4-15 16,0 3 10-16,9-2-29 15,9-4-16-15,-9 0 6 16,14-2-8-16,-13-3-3 16,-1-6 0-16,0-6-70 15,0-12-183-15,9-9-265 16</inkml:trace>
  <inkml:trace contextRef="#ctx0" brushRef="#br0" timeOffset="572">989 149 821 0,'0'0'186'15,"0"0"-44"-15,0 0-12 16,0 0-49-16,0 0-15 15,0 0-7-15,-60-149-32 16,60 149-2-16,0 0-14 0,0 0-11 16,-9 26 0-1,-32 36-2-15,-10 28 2 0,-8 21 11 16,13 17-11-16,14 15 0 16,14 3 2-16,18 6 3 15,0-3-7-15,27-16 2 16,23-11 0-16,19-28-4 15,-9-24-14-15,8-23-37 16,-8-18-47-16,-10-10-86 16,1-14-54-16,-24-5-37 15,5 0-247-15</inkml:trace>
  <inkml:trace contextRef="#ctx0" brushRef="#br0" timeOffset="993">1245 925 346 0,'0'0'297'0,"0"0"-159"0,0 0-19 15,0 0-17-15,0 0-32 16,0 0-25-16,18-143-29 16,23 137-15-16,-4 6 5 15,4 0-6-15,0 17 4 16,-22 16-4-16,-1 1 0 15,-9 7 0-15,-9 0 5 16,0-6-2-16,0-3-3 16,0-6 2-16,0-8 0 15,0-9-1-15,0-6-1 0,0-3 0 16,0 0 18-16,0-12-7 16,14-26 14-16,4-14-22 15,10-4 2-15,13 3 16 16,-14 7-16-16,5 12 1 15,-13 16-1-15,4 8-3 16,-5 10-4-16,9 0-4 16,15 10-1-16,-15 22 0 15,14 6 7-15,-23 0-4 16,15-1 2-16,-15 4-97 16,14-6-94-16,-14-9-132 15</inkml:trace>
  <inkml:trace contextRef="#ctx0" brushRef="#br0" timeOffset="1278">2133 373 512 0,'0'0'172'16,"0"0"-55"-16,0 0-3 15,0 0 13-15,-32-148-40 16,32 145-27-16,0 3 1 15,0 0-58-15,32 14-2 16,18 33 12-16,19 17 2 16,-10 15 30-16,1 11-26 15,-14 4-2-15,-5-1-7 0,-14 4-6 16,5-5-1 0,-22 2-3-16,-10 2 7 0,0-6-15 15,-10-8 7-15,-31-9-47 16,5-14-89-16,-6-15-172 15,24-12-402-15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12.1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 1041 458 0,'0'0'254'16,"0"0"-112"-16,0 0 11 15,0 0-15-15,0 0-62 16,0 0-25-16,-18-29-31 15,18 29-13-15,0 0-7 16,41 0 0-16,28 0 0 16,9 0 7-16,-10 0-6 15,-8 0-1-15,-10 0-63 0,-41 0-80 16,-9 0-89-16,0-3-134 16</inkml:trace>
  <inkml:trace contextRef="#ctx0" brushRef="#br0" timeOffset="203">18 1042 511 0,'69'-210'186'15,"-69"204"-26"-15,0 2-8 16,0 4-54-16,0 0-29 16,0 0-25-16,0 0-42 15,0 30 2-15,0 14 28 0,0 5-7 16,32 4-3-16,-14 2-22 15,0-6 0-15,5 1 5 16,-13-6-5-16,-10-5-74 16,0-8-241-16</inkml:trace>
  <inkml:trace contextRef="#ctx0" brushRef="#br0" timeOffset="2229">801 565 426 0,'0'0'142'0,"0"0"-7"16,0 0-26-16,0 0-33 16,0 0 2-16,0 0-20 0,-23-56 2 15,23 45-11 1,0-1-22-16,32 3-15 0,18 3-8 15,-4 6 3-15,5 0-13 16,-10 12 6-16,-14 26-3 16,-27 15-2-16,0 8 7 15,-9 8-2-15,-50 2 1 16,-10-4 4-16,9-9-4 16,1-8-1-16,9-12 0 15,31-14 0-15,1-13 0 16,18-2 0-16,0-6 0 15,0 0 0-15,0-3-5 16,18 0 5-16,23 0 0 16,19 0-7-16,-1 0-4 15,-4 0-110-15,5-10-122 0,-19 2-182 16</inkml:trace>
  <inkml:trace contextRef="#ctx0" brushRef="#br0" timeOffset="2836">1163 906 319 0,'0'0'216'16,"0"0"-95"-16,0 0-9 15,0 0-21-15,0 0-62 16,0 0-28-16,22-8-1 16,-3 31 0-16,-1 0 8 15,14 3-6-15,-14-5 1 0,1-3 3 16,4-4-5-16,-5-5 8 15,-18-6-8-15,9-3 0 16,0 0 25-16,0 0 62 16,5-15 7-16,-5-17-49 15,10-14 8-15,-1-14-8 16,23-3-40-16,0-10-2 16,-4 3 2-16,4 7-5 15,0 6-1-15,-13 16 0 16,-10 15 7-16,-9 14-10 15,5 12 3-15,-5 0-7 16,9 0 4-16,1 21-10 16,4 6 10-16,-5-1 2 0,-9-6-16 15,0-8 6 1,0-7-6-16,-9-2 10 0,14-3 3 16,-14 0 8-16,0 0 0 15,0 0 6-15,0-3-5 16,0-14-3-16,0-1-2 15,-14 7 0-15,-4 1 8 16,0 5-3-16,-1 5 0 16,-22 0-5-16,9 3 1 15,-14 25-5-15,5 14 4 16,0 4 0-16,14 10-5 16,17 3 8-16,10-4-3 0,0-6 0 15,0-10 3 1,28-11-5-16,22-13 2 0,1-9 0 15,8-6-8-15,10 0-2 16,-1-3-40-16,1-35-110 16,-9-10-102-16,-10-15-214 15</inkml:trace>
  <inkml:trace contextRef="#ctx0" brushRef="#br0" timeOffset="3076">2051 0 522 0,'0'0'188'0,"0"0"-41"15,0 0-12-15,0 0-22 0,0 0-56 16,0 0-57 0,0 11 0-16,-10 44 34 0,10 10-8 15,0 1-2-15,0 5-24 16,0 1 1-16,0 4-4 15,0 1-4-15,0-5-119 16,10 1-192-16</inkml:trace>
  <inkml:trace contextRef="#ctx0" brushRef="#br0" timeOffset="3515">2279 848 586 0,'0'0'202'16,"0"0"-92"-16,0 0 26 15,0 0-22-15,0 0-67 16,0 0-16-16,42-146-12 16,-15 140-17-16,1 6 4 15,4 0-6-15,9 0-2 16,-23 15-5-16,10 20 0 15,-6 8 7-15,-22 7-2 16,0-3 4-16,0-9-5 16,0-4 3-16,0-9 0 0,0-14-1 15,0-5 4-15,0-6-3 16,0 0 9-16,0 0 0 16,0-3 23-16,0-26-26 15,0-7 3-15,10-7 15 16,17-1-22-16,14 4 0 15,-13 4-2-15,4 10 8 16,-5 15-8-16,-4 7 0 16,-5 4-4-16,24 6-1 15,-15 29-3-15,14 9 8 16,-22 3 0-16,-1-1-16 16,-9 1-58-16,5-3-263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16.37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0 219 632 0,'0'0'139'0,"0"0"-24"0,0 0 4 16,0 0-28-16,0 0-80 16,0 0 1-16,188-12-2 15,-79 12-7-15,-3 0 9 16,-6 0-12-16,-13-6 0 16,-18 1 7-16,-19-4-4 15,-27-3 8-15,-14-6 29 16,-9-5-12-16,0-3 1 15,-41-3-18-15,-18 6-6 16,-10 2-4-16,10 6 4 16,8 7-5-16,24 0 0 0,8 4 7 15,19 4-7 1,0 0 0-16,0 0 0 0,0 0-4 16,0 0 2-16,37 0-1 15,23 14-2-15,8 10 10 16,1 0 0-16,0-1-4 15,-10 3 0-15,-9-3 4 16,-8-2 2-16,-24 2-7 16,-9 0 0-16,-9 1 8 15,0 2-11-15,-50 3 3 16,-19 0-13-16,-9-2-68 16,0-1-258-16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9:56.69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 57 810 0,'0'0'109'16,"0"0"-26"-16,0 0 13 0,0 0-31 15,0 0-48-15,0 0-17 16,96 0 0-16,46 0 16 16,23-9-1-16,4-13 1 15,-23 6-7-15,-17 8-8 16,-38 6 6-16,-31 2-5 15,-33 0-2-15,-27 0 0 16,0 0 1-16,0 0 0 16,0 0 2-16,-50 0 1 15,-28 22 2-15,-41 10 4 16,-18 5-8-16,-10-1 3 16,-4-4-2-16,5-3-2 15,36-2 1-15,32-13 1 16,37-2-3-16,32-6 0 15,9-6-5-15,0 0-4 0,68 0-3 16,33 0 12-16,27-10 8 16,0-16-8-16,-9 0 4 15,-41 9 1-15,-18 8-4 16,-33 3-2-16,-27 6-2 16,0 0 3-16,0 0 2 15,0 0 3-15,0 0-4 16,-9 0-1-16,-37 15 0 15,-45 17 5-15,-19 9-4 16,-5-1-1-16,-4-1 3 0,28-5-2 16,40-8 0-16,33-8-1 15,18-6-7-15,0-4-2 16,41-3-3-16,55-5 12 16,32-5 12-16,24-33-10 15,-6 0 3-15,-9 4-5 16,-45 7 2-16,-23 13 1 15,-24 8-3-15,-22 4 0 16,-14 2-2-16,-9 0 2 16,0 0-3-16,-9 0-1 15,-59 26 4-15,-51 23 0 16,-28 13 3-16,-13-4-2 16,32-15 5-16,27-13-4 0,64-15 7 15,28-10-8 1,9-5 0-16,9 0-2 0,69-14-8 15,50-33 5-15,19-16-82 16,13-8-487-16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17.0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495 615 236 0,'0'0'799'15,"0"0"-703"-15,0 0-38 16,0 0 22-16,0 0 31 16,0 0-77-16,50 178 7 15,-41-122-15-15,0 2-22 0,0-4 18 16,-9 3-20-16,0-8 3 16,0-11-5-16,0-12 7 15,0-11-3-15,0-10-4 16,0-5 0-16,0 0 15 15,0 0-15-15,0-32 35 16,0-17-22-16,0-9-6 16,0-6-3-16,-9-3-4 15,0 2 0-15,-14 4-2 16,14 12 6-16,9 8-4 16,0 13 0-16,0 12 4 15,0 14-14-15,32 2 10 0,5 0-20 16,31 0 20-1,-17 17-22-15,-1 5 15 0,-9 2 4 16,-22 0-5-16,-10 2 2 16,-9-3 6-16,0 1 0 15,0-4-11-15,-9 0 9 16,-24 0 2-16,6 1 0 16,9-3 7-16,-5-4-11 15,4 1 4-15,10-6 0 16,0 2-4-16,0 1 5 15,9-3-1-15,0 4 0 16,0 0 1-16,18 5-3 16,19-2 2-16,4 8 0 15,0-3-7-15,-13 5 7 0,-10-3 0 16,5 0 0-16,-14-2 4 16,-9-10-8-16,0 4 4 15,-9-9-5-15,-50-3 1 16,-10-3 0-16,-9 0-20 15,19-3-26-15,8-14-24 16,19-9 2-16,32-18-59 16,0-21-86-16</inkml:trace>
  <inkml:trace contextRef="#ctx0" brushRef="#br0" timeOffset="410">829 125 453 0,'0'0'243'0,"0"0"-73"0,0 0-16 16,0 0-22-16,-229-137-63 15,151 137-16-15,-9 20-16 16,-14 36-25-16,14 25 23 16,-4 15-15-16,13 15-7 15,41 15 25-15,5 5-31 16,32 3 5-16,0 4 4 15,32-7-13-15,55-14 3 16,32-16-6-16,19-21 0 16,31-25 8-16,5-26-4 15,27-19-1-15,-13-10 7 0,-14-13-4 16,5-36 35 0,-19-21-13-16,-23-16-7 0,-41-15 21 15,-13-13-22-15,-56-18 10 16,-27-5-18-16,0-5-8 15,-87 10 7-15,-50 22-11 16,-23 22-2-16,-19 33-6 16,14 25-1-16,5 30-2 15,23 4-61-15,27 54-83 16,32 12-115-16,18-1-474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22.33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61 563 352 0,'0'0'273'0,"0"0"-78"16,0 0-29-16,0 0-5 15,0 0-50-15,0 0-37 16,-59-50 5-16,59 50-38 16,0 0-6-16,0 0-25 15,0 7-8-15,0 30-4 16,0 22-3-16,0 11 5 0,9 3 5 16,14-1 1-16,-14 4-6 15,9 1 2 1,-9-8 0-16,0 1-2 0,-9-8 0 15,0-10-5-15,0-4-47 16,0-15-141-16,0-6-170 16,0-14-424-16</inkml:trace>
  <inkml:trace contextRef="#ctx0" brushRef="#br0" timeOffset="377">436 700 576 0,'0'0'208'0,"0"0"-77"16,0 0 6-16,0 0 3 15,0 0-46-15,0 0-30 16,0-122-13-16,0 122-34 16,0 0-11-16,0 0-6 15,-9 38-18-15,9 14 18 16,-9 18 1-16,9 1 1 15,0 4-3-15,0-5 3 16,0-6-2-16,9-9 0 16,10-17-4-16,13-9 2 15,4-14-17-15,5-12 17 0,-4-3 0 16,4 0 4-16,-22-15 2 16,3-7 5-16,-12-2-9 15,-10-2 8-15,0-1-6 16,-19 4-2-16,-40 0 0 15,-10 9-12-15,-4 4 7 16,18 10-49-16,14 0-115 16,32 0-134-16,9 0-398 15</inkml:trace>
  <inkml:trace contextRef="#ctx0" brushRef="#br0" timeOffset="806">871 549 616 0,'0'0'173'16,"0"0"-61"-16,0 0 1 16,0 0-67-16,0 0-34 15,0 0-12-15,147-15 6 16,-69 15-2-16,4 0-1 15,-13 0-1-15,-19 0-2 16,-23 0 2-16,-17 0-4 16,-10 0-42-16,0 0-75 0,-19 0-26 15,-31 0 2 1,-10 0-24-16,10 0 4 0,23 0 88 16,-5 0 75-16,22 5 13 15,1 2 22-15,9 4 20 16,-9 7 60-16,0 5-51 15,9 13 53-15,-9 10-36 16,9 6-1-16,0-2-19 16,0 3 9-16,0-7-24 15,0-2-13-15,0-3-14 16,0-9-15-16,9-3-3 16,0-3-2-16,9 0-133 0,-18 0-496 15</inkml:trace>
  <inkml:trace contextRef="#ctx0" brushRef="#br0" timeOffset="1143">1700 14 734 0,'0'0'228'0,"0"0"-68"16,0 0-38-16,0 0-18 16,0 0-32-16,0 0-55 15,-110-14-16-15,92 99 26 0,18 23-12 16,-10 15 6-16,10 14-9 16,-9 8-8-16,-4 10 9 15,13 9-12-15,-19-2 7 16,19 1-8-16,0-16 3 15,0-26-6-15,19-23 2 16,22-29-18-16,9-22-26 16,1-18-57-16,8-14-40 15,10-15-102-15,8 0-163 16</inkml:trace>
  <inkml:trace contextRef="#ctx0" brushRef="#br0" timeOffset="1616">2153 644 651 0,'0'0'117'15,"0"0"-10"-15,0 0-7 16,0 0-30-16,0 0-25 15,0 0-34-15,119-110-9 16,-92 110 0-16,15 0-2 16,-1 29 0-16,-23 18 0 0,-9 9 0 15,-9 3 1 1,0-5-1-16,0-8 0 0,0-10-1 16,0-16 7-16,0-12-6 15,0-8 4-15,0 0 0 16,0 0 43-16,0-19 53 15,0-20-83-15,0-7 5 16,9-7-20-16,33-2 5 16,-1-3-2-16,5 4-5 15,-5 9 9-15,-14 10-9 16,14 14 0-16,-22 12-2 16,13 9-2-16,-5 0-1 15,5 19-1-15,-4 20 2 16,4 8 1-16,-14 9 0 0,-9-1-9 15,-9 1-42-15,0-4-105 16,0 0-89-16,0 1-198 16</inkml:trace>
  <inkml:trace contextRef="#ctx0" brushRef="#br0" timeOffset="1881">1974 1181 561 0,'0'0'155'16,"0"0"-55"-16,0 0 29 15,0 0-46-15,0 0-59 0,0 0 20 16,307-13 10-16,-137-2-9 16,-15 2-27-16,-4 0-17 15,-13 0 9-15,-19 8-9 16,-23 1-1-16,-37 4 0 15,-27 0-9-15,-32 9-104 16,0 24-186-16,-59 5-449 16</inkml:trace>
  <inkml:trace contextRef="#ctx0" brushRef="#br0" timeOffset="2141">2322 1444 680 0,'0'0'217'0,"0"0"-98"0,0 0 12 15,0 0-13-15,0 0-53 16,0 0-29-16,0-61-32 16,0 99 7-16,0 12 9 15,0 13 0-15,0 1-6 16,0 4 3-16,19-5-17 15,-19-4 8-15,9-5-8 16,0-12 0-16,-9-10-2 16,14-8-78-16,-14-10-111 0,0-5-133 15,9-9-331 1</inkml:trace>
  <inkml:trace contextRef="#ctx0" brushRef="#br0" timeOffset="2502">2638 1592 642 0,'0'0'162'16,"0"0"-33"-16,0 0 11 15,0 0-42-15,0 0-27 16,0 0-26-16,0-52-26 16,0 52-19-16,0 25-7 15,0 18 7-15,-9 9 11 16,9 3-10-16,0 3 4 0,0-2-4 15,0-1 0-15,0-6 0 16,27-7-1-16,6-13-1 16,12-14 0-16,6-9-1 15,8-6 2-15,-8 0 3 16,-1-9 0-16,-23-12 11 16,1-5 14-16,-28-6 22 15,0-3-19-15,0 0-22 16,-37 0-9-16,-31 6-2 15,17 9-34-15,1 8-62 16,41 3-134-16,9-2-264 16</inkml:trace>
  <inkml:trace contextRef="#ctx0" brushRef="#br0" timeOffset="2856">3178 125 679 0,'0'0'174'16,"0"0"-35"-16,0 0 15 15,0 0-36-15,0 0-36 0,0 0-14 16,-45-89-30-16,54 89-15 15,36 43-19-15,38 28 5 16,13 27 27-16,5 16-17 16,-14 11 5-16,-10 10-2 15,6 4-10-15,-24 10 1 16,-31 0-12-16,-10 0 0 16,-4-6 4-16,-14-18-4 15,0-18-1-15,-32-13-1 16,-28-9-22-16,-17-9-36 15,-1-4-102-15,-14-7-157 16,33-9-512-16</inkml:trace>
  <inkml:trace contextRef="#ctx0" brushRef="#br0" timeOffset="3306">4117 753 515 0,'0'0'180'16,"0"0"-39"-16,0 0-19 16,0 0 2-16,0 0-37 15,0 0-13-15,-9-10-4 16,9 8-17-16,18-4-21 15,23 0-16-15,19 2-13 16,27-6 1-16,4 4-4 16,5 3 2-16,-4-3-5 15,-14 0-3-15,-42 4-58 0,-22-4-31 16,-14 3-58-16,-14 3-69 16,-22 0-118-16</inkml:trace>
  <inkml:trace contextRef="#ctx0" brushRef="#br0" timeOffset="3565">4295 616 366 0,'0'0'276'0,"0"0"-96"16,0 0-43-16,0 0 1 16,0 0-31-16,0 0-22 15,-128-120-1-15,128 120-25 0,0 0-23 16,0 0-10-1,0 0-17-15,0 0 3 0,18 6-12 16,1 23 2-16,22 15 25 16,0 11-16-16,-4 3-3 15,-5 4-1-15,-14 4-4 16,0-1 1-16,-18 0-4 16,0-5-32-16,0 1-64 15,0 1-145-15,0 3-431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21.73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39 416 0,'0'0'216'16,"0"0"-168"-16,0 0 14 16,0 0 32-16,0 0-47 0,0 0-25 15,-9 0-21 1,69-3 4-16,27 3 12 0,22-5-14 15,10-5 1-15,10 5 3 16,-20-4-7-16,-31 5-5 16,-18 4-113-16,-51 0-59 15,-9 0-62-15,0 13-164 16</inkml:trace>
  <inkml:trace contextRef="#ctx0" brushRef="#br0" timeOffset="141">92 217 266 0,'0'0'184'16,"0"0"-48"-16,0 0-15 16,0 0-63-16,0 0-47 15,0 0 8-15,146-4-12 0,-36 0-5 16,18-6-2-16,10 4-9 16,-10 6-385-16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18.86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51 472 51 0,'0'0'563'0,"0"0"-441"16,0 0-1-16,0 0 17 0,0 0-28 16,0 0-31-16,-51-8-39 15,51 8-4-15,0 0 2 16,10-4-8-16,49-4-1 15,28-6 7-15,32-4-27 16,32 1 4-16,5-1-11 16,-19 4-1-16,-18 2 0 15,-41 6 2-15,-37 4-6 16,-32 2-11-16,-9 0-59 16,0 0-53-16,-50 0-47 15,-10 0 56-15,6 0-41 16,-6 0 51-16,10 5 102 0,8-2 5 15,6-1 5-15,4-2 28 16,4 0 41-16,5 0 16 16,5 0-16-16,18 0 0 15,0 0 20-15,0 0-26 16,0 4-31-16,0 4-7 16,0 13-21-16,0 14-6 15,0 14 46-15,-9 15-12 16,9 9-6-16,0 7-13 15,0 4-9-15,0-3 5 16,0-4-13-16,0-7-1 16,0-12 2-16,0-11-2 15,0-9-6-15,0-7-103 0,-9-3-204 16,-14 0-279 0</inkml:trace>
  <inkml:trace contextRef="#ctx0" brushRef="#br0" timeOffset="1775">1502 73 397 0,'0'0'180'15,"0"0"3"-15,0 0-52 16,0 0-8-16,0 0-6 16,0 0-18-16,18-73-9 15,-18 73-32-15,0 0-28 16,0 0-1-16,0 0-14 16,0 0-8-16,-9 35 0 15,-41 23-4-15,-10 32 30 0,1 16-21 16,-10 16-12-1,19 7 12-15,13 8-11 0,14 6 0 16,23-4-1-16,0-4 4 16,69-18-9-16,22-28 4 15,28-18-34-15,0-27-40 16,-13-21-83-16,-15-20-87 16,-13-3-47-16,-18 0-67 15</inkml:trace>
  <inkml:trace contextRef="#ctx0" brushRef="#br0" timeOffset="2259">1914 840 467 0,'0'0'192'0,"0"0"-34"16,0 0-30-16,0 0-27 15,0 0-24-15,0 0-30 16,-9-76-28-16,9 73-1 16,0 0-18-16,27 3 2 15,14 0-4-15,-9 0-6 16,5 18 8-16,-5 18-3 16,-4 1 1-16,-19 10 0 0,0-4-2 15,-9 4 4 1,0-3-5-16,-9-9 5 0,-19-9 0 15,5-11-7-15,14-9-6 16,0-6 13-16,9 0 3 16,0-4 11-16,0-25-2 15,0-9-2-15,0-8-1 16,18-10 15-16,14-2-21 16,-4-1 5-16,4 16 4 15,-5 11-8-15,-18 12 9 16,14 11-13-16,-4 9-1 15,13 0-1-15,13 9-8 16,6 22 9-16,-1 5 1 16,1 8-5-16,-15-1 1 15,-4 4-7-15,-13-6-43 0,-10-3-77 16,-9-4-165-16,0-7-438 16</inkml:trace>
  <inkml:trace contextRef="#ctx0" brushRef="#br0" timeOffset="2547">2706 108 711 0,'0'0'189'16,"0"0"-98"-16,0 0-39 15,0 0-4-15,0 0 1 16,0 0 9-16,242 152-8 16,-168-73-17-16,-29 8-17 15,-13 7 15-15,-13 1-21 16,-19 2 5-16,0 3-15 16,-37 4 4-16,-22 1-14 15,-15-3-10-15,6-11-151 16,8-16-212-16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34.41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0 966 660 0,'0'0'73'0,"0"0"-1"15,0 0 7-15,0 0-27 16,0 0-26-16,0 0-22 16,137-35-4-16,-36 32 7 15,4-3-3-15,14 4 16 16,-9-6 10-16,-23 6-7 16,-14-4 9-16,-18 0-16 15,-23 1 4-15,-14-4 9 16,-8-3-2-16,-10-2 51 15,0-7-36-15,0-2-31 16,-46-6 6-16,-5-1-14 16,1 2-2-16,0 2 13 0,4 4-8 15,14 5 20-15,14 6 0 16,18 2-13-16,-9 6 16 16,9 3-18-16,0 0-8 15,0 0-3-15,18 6-7 16,50 24 7-16,19 6 0 15,23 6 4-15,-9-4 0 16,-14 3-4-16,-18-3 0 16,-19 2-3-16,-23-5 5 15,-4-3-2-15,-23 0 0 16,0-2 0-16,-50-4-4 16,-28-3 4-16,-23-3-6 15,5-2-66-15,5 0-171 16,31-4-154-16</inkml:trace>
  <inkml:trace contextRef="#ctx0" brushRef="#br0" timeOffset="353">2211 785 309 0,'0'0'535'0,"0"0"-360"16,0 0-29-16,0 0-26 15,0 0-38-15,0 0-42 0,-9-146 4 16,-1 143-27-16,-22 3-7 16,5 6-7-16,-23 35 3 15,8 14-6-15,6 9 0 16,4 10 6-16,23-2-6 15,9 1 0-15,0-9 0 16,18-11-1 0,23-13 8-16,9-10-7 0,10-13 0 15,-1-6-9-15,1-11 0 16,-5 0-53-16,-5 0-51 16,-9-19-48-16,-13-20-85 15,-5-10-92-15</inkml:trace>
  <inkml:trace contextRef="#ctx0" brushRef="#br0" timeOffset="833">2339 169 458 0,'0'0'216'15,"0"0"-61"-15,0 0-28 16,0 0 23-16,0 0-75 15,-188-154-12-15,129 151 2 16,-19 3-34-16,0 3 8 16,-14 41-12-16,-4 26-18 15,14 29 12-15,4 20-15 0,19 21 9 16,22 9 4-16,5 6-19 16,32 2 9-16,0-2-6 15,0-12 0-15,41-12 0 16,37-13-3-16,9-23 0 15,23-22 0-15,18-21 4 16,0-29-4-16,9-23 3 16,1-5 7-16,13-47 32 15,5-15 0-15,13-15-13 16,-23-12 5-16,-8-17-15 16,-28-14 11-16,-42-21-5 0,-27-17-11 15,-41-7 14 1,-18-1-26-16,-110 15 2 0,-60 22-4 15,-31 36-3-15,-20 27 1 16,34 33-3-16,40 29-12 16,32 9-8-16,28 30-75 15,27 37-24-15,5 20-66 16,27 10-182-16,14 0-570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3:32.4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0 712 100 0,'0'0'152'0,"0"0"-16"16,0 0-12-16,0 0-11 16,0 0 20-16,0 0-18 0,0 0-19 15,0-129-9-15,0 109 20 16,0-1-30-16,0 5-40 16,0 3 12-16,0 7-10 15,0 6-15-15,9 0 8 16,-9 0-26-16,0 0 4 15,0 0-10-15,0 0 0 16,0 15-7-16,9 22-7 16,-9 16 14-16,10 3 6 15,-10 5-4-15,0-3-2 16,0-2 0-16,0-5 7 16,0-9-7-16,0-11 0 15,0-10 1-15,0-6-6 16,0-9 5-16,0-6-5 0,32 0 4 15,-5 0-7-15,23 0 8 16,10-3 0-16,-10-15 7 16,-4-3-7-16,4-1 0 15,-8-1 0-15,-6-5 0 16,-4 2 4-16,-13 3-4 16,3-3 0-16,-12 2 6 15,-10 6-5-15,0-1-1 16,0 5 0-16,0 2 7 15,0 0-3-15,0 4 1 16,0-2 2-16,0 5-7 16,0 5 16-16,0 0-16 0,0 0-2 15,0 0-1 1,-10 15-20-16,-3 22 23 16,4 9-5-16,-10 10 12 0,10-3-9 15,9 2 2-15,0-2 0 16,0-3-2-16,0-7 7 15,0-3-10-15,0-4 3 16,0-4-103-16,0-6-92 16,-9-5-97-16,-5-9-180 15</inkml:trace>
  <inkml:trace contextRef="#ctx0" brushRef="#br0" timeOffset="650">737 941 519 0,'0'0'167'16,"0"0"-24"-16,0 0-35 15,0 0-14-15,0 0-53 16,0 0-35-16,0-37-6 16,0 55-3-16,14 13 3 15,4 8 6-15,0-1-3 16,-8 0 2-16,12-4-3 15,-12-7 0-15,8-7 0 16,-9-8 3-16,0-6-5 16,5-4 2-16,-5-2 9 15,0 0-9-15,10 0 19 16,13-26 9-16,-5-12 2 0,5-5 16 16,5-7-35-16,-5-6-4 15,4-6 4-15,-4 2-12 16,5 3 3-16,4 0-4 15,-9 11 3-15,-4 13-5 16,-1 13 2-16,-13 14 0 16,4 6-3-16,-9 0-10 15,10 0 8-15,-6 21-4 16,6-1 2-16,-10 3 0 16,-9-5 7-16,0-3-2 0,0-7-1 15,0-5 1 1,0 0 2-16,0-3 2 0,0 0-1 15,0 0 18-15,0 0-19 16,-18-12 4-16,-14-2-7 16,4 2 8-16,-4 0-5 15,5 4 0-15,8 8-7 16,-13 0 6-16,5 0-18 16,-14 26 19-16,13 18 0 15,-4 2 2-15,32 7-2 16,0-3 0-16,0-4 2 15,41-8-1-15,19-6-1 16,-14-9 0-16,13-13-2 16,-9-8-5-16,10-2-56 0,-1 0-31 15,-8-20-50-15,-15-21-50 16,-13-9-108-16</inkml:trace>
  <inkml:trace contextRef="#ctx0" brushRef="#br0" timeOffset="903">1588 70 528 0,'0'0'197'0,"0"0"-76"16,0 0 35-16,0 0-40 15,0 0-29-15,0 0-32 0,-32-70-51 16,32 108-4-16,0 17 1 15,0 15 0-15,0 3 7 16,0 3-2-16,0 0-6 16,0 2 0-16,14-2-11 15,4 3-76-15,10-9-159 16,4-12-192-16</inkml:trace>
  <inkml:trace contextRef="#ctx0" brushRef="#br0" timeOffset="1385">1872 822 483 0,'0'0'174'16,"0"0"-40"-16,0 0-23 15,0 0-32-15,0 0 5 16,41-151-55-16,-13 136-18 15,-5 2 12-15,-5 11-22 16,0 2 5-16,14 0-6 16,-13 12-5-16,13 23 1 15,-14 6-3-15,-9 8 7 16,-9 1-6-16,0 5 12 16,0-8-5-16,0-10-1 15,0-7 2-15,0-21-3 16,0-6 6-16,0-3-5 0,0 0 26 15,0-29 51-15,0-15-39 16,0-9 9-16,32-5-13 16,-13 0-11-16,8-1-23 15,-4 7 3-15,4 8 5 16,-8 13-3-16,4 13 0 16,-14 12-5-16,18 6-3 15,-4 0-4-15,-5 12 1 16,24 22-1-16,-24 10 3 15,9 6 4-15,5-1-3 16,-13 4 3-16,13-3-13 16,-5-1-4-16,5-2-87 15,-4-6-140-15,-1-9-252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4:52.8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0 230 470 0,'0'0'129'16,"0"0"-39"-16,0 0 7 0,0 0 5 15,0 0-54-15,0 0-3 16,-9-21-36-16,32 21-6 16,32 0 5-16,27 0-4 15,-4 0 0-15,-9 0-1 16,-28 0 1-16,-23 0 4 15,-9 0-8-15,-9 0 0 16,0 0 7-16,0 0-1 16,-9 0-6-16,-32 0 10 15,-19 23 2-15,-8 6 8 16,22 3-20-16,5 3 0 0,22-2 0 16,6-7 5-1,13-3-5-15,0-6 0 0,0-8 3 16,50-5 1-16,19-4-2 15,22 0-2-15,15-10 7 16,3-22 2-16,1-9-6 16,-14-2 0-16,-4-1-2 15,-33 0 23-15,-8 0 1 16,-24 4 12-16,-18 1 12 16,-9 2-25-16,0 8 18 15,-18 9-12-15,-23 7-19 16,4 13-3-16,-4 0-8 15,9 18 0-15,-5 29-2 0,19 6 8 16,18 7-6-16,0-7 0 16,18-7 1-16,42-8-4 15,18-11 3-15,32-7-12 16,-5-14-110-16,-4-6-308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4:49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261 324 95 0,'0'0'507'0,"0"0"-345"16,0 0-47-16,0-175 8 0,0 151-12 15,-9 16-13-15,-9 1-11 16,9 5-45-16,9 2-13 15,-9 0-7-15,-14 11-21 16,-14 36-1-16,5 20 12 16,-18 20-10-16,22 16 8 15,10 5-10-15,4-1 0 16,14-5 0-16,0-14 8 16,0-15-8-16,41-14 0 15,1-16 2-15,3-14-5 16,6-8 3-16,8-10 0 15,1-8-1-15,-10-3 6 0,10 0-2 16,-10-17-3-16,-23-13 3 16,-8-2 2-16,-6-2-4 15,-13-1-1-15,0-3 0 16,-13 0 5-16,-15 5-5 16,-4 10 0-16,5 9 1 15,27 6 0-15,-9 1-1 16,9 4 0-16,0 3-6 15,0-3 0-15,0 3-5 16,0-3-7-16,0-2 5 16,36-7 13-16,15 0-8 15,17 0 8-15,-17 6-2 16,-1 6 2-16,-23 0-1 0,5 12 0 16,5 23-2-1,-14 12-5-15,-14 8 6 0,0 10 2 16,-9 7-3-16,0 4 6 15,0 3-4-15,0-3 1 16,0-3 0-16,0-13-1 16,0-6 1-16,0-17 0 15,0-11 2-15,0-4-1 16,0-11-2-16,0-6 1 16,0-5-96-16,0 0-87 15,0-8-61-15,32-36-477 16</inkml:trace>
  <inkml:trace contextRef="#ctx0" brushRef="#br0" timeOffset="1310">916 779 546 0,'0'0'128'16,"0"0"-22"-16,0 0-38 15,0 0-23-15,0 0-30 16,0 0 9-16,233-93-4 16,-173 75-1-16,-1-3 11 15,-17 7-27-15,-24 2 15 16,-9 6 2-16,-9 4 0 16,0-6 19-16,0-2-4 0,0-5-28 15,-27 4-4-15,-5 5 0 16,4 6-3-16,-13 0 0 15,13 0-7-15,-4 14 1 16,5 22 6-16,-5 10 0 16,23 3-2-16,9-2 6 15,0 0-4-15,0-6 0 16,23-3 4-16,13-9-1 16,5-10-3-16,10-6 0 15,-15-7 7-15,15-6-4 16,-1 0 3-16,0-19-3 15,-13-9 2-15,4-7 2 16,-13-3 1-16,-5-6-1 0,-14-3 39 16,0 1-39-16,-9 2 17 15,0 12 2-15,0 15-17 16,0 8 18-16,0 9-23 16,0 0-4-16,0 3 0 15,9 38-22-15,0 8 22 16,0 13 0-16,14-10 5 15,-4-10-5-15,-1-8 0 16,5-8 0-16,-14-11-4 16,0-9 7-16,0-6-3 15,-9 0 7-15,0 0-7 16,9 0 19-16,1-27-13 16,12-9-1-16,-3-3-6 0,8-2 1 15,5-3 0-15,9 3-1 16,-13 9 6-16,-10 15-6 15,-9 8 1-15,5 9-6 16,4 0 4-16,1 5-14 16,22 25 16-16,-14 2-2 15,5-3 5-15,5 0-5 16,-5-6 2-16,9-5 0 16,-13-7-2-16,-1-2 5 15,-4-9-3-15,-5 0 1 16,1 0 6-16,4-2 0 15,4-28-6-15,5-5 3 0,-23-9-1 16,10-2-1-16,-19-11-2 16,0 6 0-16,0-4 8 15,0 8-6-15,0 12-2 16,-19 14 0-16,10 9-7 16,-5 10 7-16,14 2-6 15,-9 5 3-15,-9 45-17 16,9 18 20-16,0 7 0 15,9-5 0-15,9-9-2 16,27-14 2-16,15-14 0 16,-10-17 0-16,0-13 6 15,-13-3-6-15,-1 0 2 16,14-19 1-16,-9-14 4 16,-4-5-5-16,-10-2-2 0,5-7 0 15,-14-3 10-15,0-1-9 16,0 5-1-16,-9 3 0 15,10 11-2-15,-10 8 2 16,0 13 0-16,0 8-2 16,9 3-1-16,14 6 1 15,-5 35-7-15,9 20 9 16,15 6-10-16,-1 6 10 16,-5-3 0-16,15-15-1 15,-10-10 10-15,-14-13-10 16,-4-16 1-16,-13-6 0 15,-10-8-4-15,0-2 4 0,0 0 0 16,0 0 5-16,-33-17 4 16,-3-12-9-16,4-6 0 15,32-6 3-15,0-8-13 16,9-16 10-16,73-5-11 16,14 3 10-16,23 6-53 15,-9 26-13-15,-14 17-30 16,-18 16-2-16,-27 2 46 15,-1 17-18-15,-32 24-7 16,5 11-17-16,-23 1-45 16,0-7-56-16,0-8-132 15</inkml:trace>
  <inkml:trace contextRef="#ctx0" brushRef="#br0" timeOffset="2113">3708 674 150 0,'0'0'180'0,"0"0"-55"0,0 0-26 16,0 0 17-16,0 0-41 15,9-160-6-15,-9 124-2 16,-18 7-16-16,-5 6-10 16,14 8-2-16,-9 6-18 15,-5 9 5-15,-5 0-26 16,-13 30 0-16,-5 16 1 16,-4 7 7-16,18 3-8 15,23-7 0-15,9-9 0 16,0-8-7-16,0-8 7 15,18-10 0-15,14-11-3 0,-4-3 7 16,4 0 1-16,4-5-1 16,-4-19-3-16,-4-2 5 15,4 0-3-15,-23 0-3 16,9 5 1-16,-4 5 5 16,-5 9-6-16,-9 7 2 15,0 0-2-15,0 0-1 16,0 3-12-16,19 20 12 15,-1 3-5-15,5 0 10 16,4-2-4-16,5-6 0 16,5-10 6-16,13-8-7 15,10 0 5-15,-1-6-4 16,-8-23 2-16,8-9 3 16,-22-10-4-16,4-9 2 0,-14-5 1 15,-4-4 14-15,-14-4-4 16,1 3 19-16,-10 0 0 15,0 5-13-15,-10 13 9 16,-13 7-5-16,-4 17-13 16,9 10 19-16,4 6-26 15,5 9-3-15,0 3-2 16,-10 47-12-16,-13 23 13 16,23 20 0-16,0 14 2 15,9 2-1-15,0-1-1 16,9-12 0-16,42-17-1 15,-1-20 6-15,9-22-5 0,1-20 0 16,18-13 4-16,0-4 1 16,-10-11-1-16,10-20-1 15,-19-9 2-15,-8-1-1 16,-10-3-2-16,-23-5-2 16,-8 8 8-16,-10 6 0 15,0 15-4-15,0 8 3 16,0 12 13-16,0 0-20 15,0 12-7-15,0 31-4 16,-19 7 11-16,10 0 6 16,9-10-6-16,0-5 0 15,0-6-2-15,9-8 5 16,19-3-7-16,22-10-11 0,0-8-71 16,10 0-91-1,-10 0-163-15</inkml:trace>
  <inkml:trace contextRef="#ctx0" brushRef="#br0" timeOffset="2459">4880 46 305 0,'0'0'181'16,"0"0"-64"-16,0 0 5 0,0 0-17 15,0 0-38-15,0 0-34 16,-18-46-33-16,9 66 0 16,-14 12 5-16,14 0 2 15,9-2-7-15,0-8 0 16,32-4 6-16,27-6 6 16,-13-12-10-16,-5 0 5 15,-9 0 20-15,-4-6-3 16,-10-18 28-16,5-4-23 15,-23 2-26-15,0 2 11 16,0 6-14-16,0 10 0 16,-32 5-3-16,4 3-103 15,5 0-120-15,23 23-159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4:23.5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4176 2512 592 0,'0'0'283'16,"0"0"-194"-16,0 0 1 15,0 0 3-15,0 0-78 16,0 0 7-16,201-44 2 16,-105 38-11-16,14-2 10 15,-5-1-21-15,5 3 0 16,-18 1 2-16,-24 5-4 15,-22 0-2-15,-14 0-53 0,-23 0-115 16,-9 11-59 0,-9 6-94-16</inkml:trace>
  <inkml:trace contextRef="#ctx0" brushRef="#br0" timeOffset="180">4327 2696 273 0,'0'0'281'0,"0"0"-193"0,0 0 18 16,0 0 44-16,0 0-64 16,0 0-14-16,283 0 8 15,-182 0-24-15,-5 0-18 16,5-3-26-16,-23 0-11 16,-10 3-2-16,-26 0-29 0,-42 3-291 15</inkml:trace>
  <inkml:trace contextRef="#ctx0" brushRef="#br0" timeOffset="-1721">614 2418 589 0,'0'0'197'16,"0"0"-73"-16,0 0 14 0,0 0-12 15,0 0-41 1,0 0-26-16,-78 0-20 0,78 0-7 16,0 0 5-16,0 0-29 15,0-2 5-15,10-1-5 16,49 1-5-16,10-5 19 16,32-1-11-16,4 2-11 15,-5-4 9-15,-13 5-5 16,5-1 0-16,-23 1-4 15,-33 1 0-15,-4 1-5 16,-23 3-10-16,-9 0-64 16,0 0-56-16,0 0-75 15,-9 12-18-15,-32 9-109 16</inkml:trace>
  <inkml:trace contextRef="#ctx0" brushRef="#br0" timeOffset="-1448">948 2448 274 0,'0'0'321'0,"0"0"-114"0,0 0-31 16,0 0-14-16,0 0-51 16,0 0-43-16,0-26-8 15,0 26-26-15,0 0-13 16,0 0-21-16,0 23-3 15,0 18 3-15,23 17 13 16,-14 3-4-16,1 4 3 16,-1 0-9-16,0-2 0 0,5-9-1 15,4 0 3-15,-9-16-10 16,0-6-12-16,10-9-96 16,-6-6-109-16,-13-5-126 15</inkml:trace>
  <inkml:trace contextRef="#ctx0" brushRef="#br0" timeOffset="-1072">1928 2005 687 0,'0'0'181'0,"0"0"-37"15,0 0 9-15,0 0-59 16,0 0-17-16,0 0-27 16,-92-42-28-16,56 81-9 15,-14 22 21-15,-19 32-18 16,18 16 0-16,15 6-2 15,13 11 2-15,23 0-7 16,0-6-5-16,0-5-4 0,23-12 0 16,4-14 6-1,5-21-11-15,-4-12 5 0,13-16-33 16,-13-14-54-16,-10-13-89 16,14-13-97-16,-5 0-60 15</inkml:trace>
  <inkml:trace contextRef="#ctx0" brushRef="#br0" timeOffset="-617">2084 2702 467 0,'0'0'177'0,"0"0"-56"0,0 0-41 15,0 0 4-15,0 0-36 16,0 0-32-16,178-79 6 15,-137 79-7-15,-13 26-2 16,-5 6 9-16,-5 6-19 16,-9 0 10-16,-9 0-6 15,0-3-6-15,0-3-1 16,0-9 1-16,0-5-1 16,0-10 3-16,0-4-1 15,0-4-1-15,0 0 8 16,0 0 14-16,0 0 68 15,0-16-10-15,0-16-46 16,0-11-24-16,9-3-8 16,33-4 2-16,-15 3-2 0,5 9-1 15,-4 9 7-15,-6 12-9 16,-12 8 0-16,17 9 2 16,-9 0-2-16,24 3-2 15,-10 29-3-15,-5 9 2 16,5-1-2-16,-14 4 5 15,-8-3-3-15,8-9-2 16,-9-2-58-16,5-4-84 16,-14-12-81-16,0-2-130 15</inkml:trace>
  <inkml:trace contextRef="#ctx0" brushRef="#br0" timeOffset="-315">3013 2110 118 0,'0'0'592'0,"0"0"-416"16,0 0-7-16,0 0-60 16,0 0-6-16,0 0-49 15,18-88-33-15,14 94-14 16,19 32-2-16,8 20-5 15,-13 15 12-15,13 11-10 16,-8 10 12-16,-10 5-6 0,-14 0-6 16,-8 0 9-1,-19-2-11-15,0-10 0 0,-19-5 0 16,-31-6 0 0,4-15-1-16,-13-5-52 0,8-13-173 15,19-13-280-15</inkml:trace>
  <inkml:trace contextRef="#ctx0" brushRef="#br0" timeOffset="8148">5965 2100 62 0,'0'0'698'0,"0"0"-527"16,0 0-14-16,0 0-36 16,0 0-48-16,0 0-39 15,0 0-7-15,28-54-17 16,22 54-2-16,10 0 7 16,-1 8-12-16,-13 25 4 15,-14 7-3-15,-5 10-2 16,-13-1 0-16,-14 4-2 0,0-1 0 15,-23 3 7-15,-36 1-5 16,-19 2-2 0,-9-2 0-16,-5-7 3 0,15-8 0 15,26-15-3-15,24-10 3 16,18-14-5-16,9-2 5 16,0 0-3-16,0 0 0 15,27 0 0-15,23 0 0 16,19 0 22-16,0 0 0 15,-1 0-1-15,1 0-13 16,0 0 2-16,-1-2-9 16,-8 2 2-16,-19 0-6 15,-13 0-39-15,-15 0-155 16,-13 0-249-16</inkml:trace>
  <inkml:trace contextRef="#ctx0" brushRef="#br0" timeOffset="8966">6684 1065 664 0,'0'0'193'0,"0"0"20"16,0 0-90-16,0 0-14 0,0 0-52 16,0 0-32-1,0-34 2-15,0 34-26 0,9 17 0 16,0 27 2-16,14 8 8 16,-23 4 6-16,9 2-12 15,-9 1-4-15,0 7 6 16,0-1-5-16,0-10-2 15,0-5 0-15,0-18 6 16,0-12-5-16,0-7-1 16,0-12 0-16,0-1 5 15,0 0-4-15,0 0 10 16,0 0 5-16,0-12 2 16,9-16 0-16,-9-6-17 15,19-8-1-15,-10-2 3 16,14-4 0-16,4 0-3 0,5 2 0 15,-4 4-3-15,13 16 2 16,-23 12 1-16,10 14-10 16,4 0 7-16,-5 14-7 15,5 18 9-15,-13 7 0 16,-1-2-11-16,-18-5 11 16,0-3-12-16,0 1-7 15,-9-8 14-15,-19 5-9 16,-4-10 4-16,14 1 5 15,0-9 2-15,8-3 4 16,10-4 0-16,0-2 2 16,0 0 5-16,0 0-6 15,0 0-1-15,0 0 0 16,0 0 0-16,28 6-1 0,4 2 1 16,14 8 0-16,13 4-1 15,1 4 1-15,-10 8-6 16,19 5-48-16,-19 10-158 15,1 8-165-15</inkml:trace>
  <inkml:trace contextRef="#ctx0" brushRef="#br0" timeOffset="9771">7563 2349 237 0,'0'0'322'0,"0"0"-165"15,0 0-39-15,0 0-25 16,0 0-26-16,0 0-24 16,-9-27-7-16,-5 27-36 15,5 0-5-15,0 3 5 16,9 21 3-16,0-1 2 16,0-3-5-16,0-5 0 15,9-4 3-15,14-5 2 16,-5-6 1-16,0 0 0 15,-9 0-3-15,14 0 12 16,-14 0 7-16,-9 0 32 0,10-6-5 16,-10-5-3-16,0-4-9 15,0 1-7-15,0 0-22 16,-10 2 6-16,-8 3-14 16,4 4 2-16,-4 1-2 15,9 4-12-15,0 0 9 16,-14 0-2-16,14 0 5 15,9 6-1-15,0 8-1 16,0 4 1-16,0-4-1 16,0-2-1-16,32 1 2 0,-5-8 1 15,-4-3 0-15,-5-2 7 16,10 0-6-16,-14 0 3 16,-5 0 4-16,0 0-5 15,-9-11 7-15,0 0 2 16,0-2-3-16,0 5 11 15,0-1-17-15,0 3-3 16,-18 3-1-16,-14 3-18 16,13 0-6-16,-13 3-172 15,5 17-252-15</inkml:trace>
  <inkml:trace contextRef="#ctx0" brushRef="#br0" timeOffset="12392">8291 2022 332 0,'0'0'379'0,"0"0"-201"16,0 0-27-16,0 0-19 15,0 0-9-15,0 0-64 0,0 0-13 16,-19-38-13 0,19 38-13-16,0 0-11 0,0-3-9 15,42 0-1-15,3-6 1 16,29 3 4-16,3 1 3 16,-8 2-7-16,-9 3 0 15,-1 0-1-15,-22 0 2 16,-5 0-3-16,-14 0 2 15,-18 0-25-15,0 0-29 16,0 3-67-16,-41 14-65 16,-28 7 76-16,0-4-134 15,10-3-53-15</inkml:trace>
  <inkml:trace contextRef="#ctx0" brushRef="#br0" timeOffset="12639">8291 2022 232 0,'142'37'224'0,"-142"-37"-72"16,0 0-14-1,0 0-44-15,0 0-10 0,0 0-7 16,0 0 1-16,0 0-10 16,0 0-9-16,0 0-5 15,0 0-19-15,0 0-14 16,0 0-17-16,0 19 1 16,9 13-5-16,9 8 13 15,-9 4-12-15,9 5 9 16,-4 4-4-16,-14-3-4 15,9-4 5-15,1-9-7 16,-1-4 0-16,0-9-1 0,-9-8-28 16,0-3-122-16,0-5-122 15,0-3-134-15</inkml:trace>
  <inkml:trace contextRef="#ctx0" brushRef="#br0" timeOffset="13652">9330 1202 449 0,'0'0'200'0,"0"0"-20"15,0 0-39-15,0 0-20 16,0 0-1-16,0 0-43 15,-32-125-14-15,32 125-16 16,-9 0-32-16,-10 49-1 16,10 25-11-16,-23 33 18 15,5 22 6-15,4 20-17 16,-5 22 3-16,-4 16 9 16,5 9-19-16,-5 3 7 15,22-10-8-15,10-12-1 16,0-16 2-16,0-22 0 0,33-24-3 15,17-19 0-15,-13-23-2 16,13-21 1-16,-9-20-22 16,-4-14-31-16,4-18-13 15,18 0-32-15,19-41-45 16,9-29-218-16</inkml:trace>
  <inkml:trace contextRef="#ctx0" brushRef="#br0" timeOffset="14223">9902 1897 445 0,'0'0'228'16,"0"0"-114"-16,0 0-12 16,0 0 4-16,0 0-49 15,0 0-23-15,0-105-15 16,27 105-18-16,5 0-1 16,5 12 0-16,4 16 0 15,-13 10-6-15,4 6 4 0,-23 2 2 16,-9-1-3-16,0-10 2 15,0-9 1-15,0-8 0 16,-9-7-10-16,9-6 9 16,-9-5-3-16,9 0 4 15,-10 0 21-15,10 0-14 16,-13 0 20-16,13-22 4 16,0-5-6-16,0-8-9 15,13-12-11-15,24 1-4 16,4-4 3-16,-4 3 5 15,4 15-6-15,-13 10-3 16,-6 10 7-16,-3 12-12 0,-1 0 5 16,5 0-5-16,4 14-1 15,5 16-4-15,-4 10 10 16,-10 1 0-16,-4 3 2 16,4-4-10-16,1-2 5 15,3 1-14-15,-3-7-51 16,-1-6-74-16,14-3-73 15,-14-6-148-15</inkml:trace>
  <inkml:trace contextRef="#ctx0" brushRef="#br0" timeOffset="14516">9733 2390 622 0,'0'0'190'16,"0"0"-35"-16,0 0-25 15,0 0-55-15,0 0-58 16,0 0-8-16,256-15 13 16,-96 6-13-16,5-3 6 15,4 1 1-15,-22-1-11 16,-10-2 2-16,-18 5-7 15,-27 3 1-15,-24 6-2 0,-40 0 1 16,-5 0-30 0,-23 20-122-16,-14 12-114 0,-46 10-458 15</inkml:trace>
  <inkml:trace contextRef="#ctx0" brushRef="#br0" timeOffset="14898">10039 2763 409 0,'0'0'317'15,"0"0"-189"-15,0 0 21 16,0 0-69-16,0 0-41 16,0 0-4-16,147-67-2 15,-106 67-12-15,-4 0 6 0,-5 0-14 16,-5 6-7-16,-4 17-1 15,-14 4-4-15,-9 7 0 16,0 14 1-16,-9 1 1 16,-41 6 3-16,-10-3-1 15,-9 1-5-15,10-10 9 16,18-7-5-16,32-13 0 16,-1-10-4-16,10-6-2 15,0-3 2-15,0-2 0 16,10 1 2-16,22-3 7 15,13 6 14-15,29-6-8 16,-6 3 0-16,1-3-14 16,9 0 6-16,-10 0-7 0,-8 0-19 15,-19 0-109-15,-32 0-253 16</inkml:trace>
  <inkml:trace contextRef="#ctx0" brushRef="#br0" timeOffset="15623">10671 2599 400 0,'0'0'322'0,"0"0"-154"15,0 0-21-15,0 0-16 16,0 0-41-16,0 0-23 16,0-110-15-16,0 110 2 15,0 0-27-15,0 0-14 16,0 0-13-16,0 0-7 16,0 0 5-16,9 13-13 15,0 20 15-15,0 5 4 16,14 3-3-16,-23 0-1 15,0-3 2-15,0-6 3 16,0-5-10-16,0-7 7 16,0-9-2-16,0-5 1 0,0-3 1 15,0-3-2-15,0 0 5 16,0 0-4-16,0 0 18 16,0 0-9-16,0-14-1 15,0-11-5-15,0-6-4 16,0 2-1-16,9-2 0 15,1 6 0-15,8 8 1 16,-9 5 0-16,14 3 0 16,-14 7 0-16,19 2-7 15,4 0-4-15,-5 0 9 16,-4 0-17-16,-14 11 10 16,9 7-6-16,-18 2-9 15,0 0 7-15,0-2-9 0,0-4 7 16,-18 2 0-1,-5-5-2-15,-4-1 4 0,8-5 17 16,10-3 2-16,-4-2 1 16,13 0 3-16,0 0-1 15,0 0 9-15,0 0-13 16,0 0 7-16,0 0-8 16,0 4-3-16,13 2 3 15,15-1-5-15,13 4 5 16,5-3 2-16,4 0-2 15,10-1-1-15,-10-2-94 16,0-3-138-16,-4 0-231 0</inkml:trace>
  <inkml:trace contextRef="#ctx0" brushRef="#br0" timeOffset="16110">11234 707 426 0,'0'0'307'0,"0"0"-161"16,0 0 2-16,0 0-14 15,0 0-38-15,0 0-58 16,-41-56-8-16,41 56-26 15,41 30 6-15,18 28 2 16,28 29 20-16,14 24-6 16,-5 29 12-16,14 23-19 0,-23 24 8 15,5 22-10 1,-24 14-12-16,-17 10 8 0,-15 0-5 16,-13-14-3-16,-5-21 0 15,-8-17-3-15,-10-23 1 16,0-18-3-16,-42-15-3 15,-45-14 1-15,-59-12-53 16,-33-11-171-16,-8-4-508 16</inkml:trace>
  <inkml:trace contextRef="#ctx0" brushRef="#br0" timeOffset="17421">12584 1968 172 0,'0'0'625'0,"0"0"-459"16,0 0-26-16,0 0-32 16,0 0-29-16,0 0-49 0,0 0-14 15,-9-5-8 1,87 5-2-16,41 0 43 0,18 0-13 15,1 0-18-15,-19 0 0 16,-19 0-15-16,-49 0-2 16,-15 0-2-16,-27 0-2 15,-9 0-53-15,0 0-94 16,-27 0-70-16,-23 5-146 16</inkml:trace>
  <inkml:trace contextRef="#ctx0" brushRef="#br0" timeOffset="17657">12873 1847 391 0,'0'0'282'0,"0"0"-109"16,0 0 21-16,0 0-50 16,0 0-45-16,0 0-27 15,0-29-42-15,0 29 1 16,0 0-18-16,0 12-10 15,18 25-2-15,9 19 12 16,5 7-2-16,-13 8-4 16,-1 2-3-16,-4 3-5 15,-5-3 1-15,-9-9-108 16,0-5-212-16,0-13-555 16</inkml:trace>
  <inkml:trace contextRef="#ctx0" brushRef="#br0" timeOffset="20462">16750 1669 648 0,'0'0'182'0,"0"0"-44"15,0 0-5-15,0 0-39 16,0 0-30-16,0 0-1 16,59-106-33-16,-40 98-19 0,8 6 0 15,5 2-11-15,9 0-1 16,-4 0 0-16,4 28-12 16,-4 10 13-16,-5 15-2 15,-14 3-2-15,-9 2 0 16,-9 0 4-16,0-9 0 15,0-7-1-15,0-14 4 16,0-10-6-16,0-13 3 16,0-1 0-16,0-4 12 15,0 0-3-15,0 0 29 16,0 0 34-16,0-22-25 16,0-15-23-16,32-7-24 15,-4-5 4-15,22-3-1 16,0-4-2-16,19 1-1 0,0 5 0 15,-10 10-1-15,-8 13 1 16,-24 14 0-16,5 6-4 16,-14 7 0-16,10 0-2 15,4 15-2-15,-14 31 3 16,5 16-15-16,-23 12 10 16,0 3-3-16,0-7-18 15,0-9-6-15,0-8-24 16,0-9-50-16,0-10-86 15,0-8-347-15</inkml:trace>
  <inkml:trace contextRef="#ctx0" brushRef="#br0" timeOffset="18392">14282 1083 740 0,'0'0'192'0,"0"0"-26"16,0 0 2-1,0 0-69-15,0 0-17 0,0 0-41 16,-18-132-32-16,18 164-9 16,0 30 0-16,9 19 0 15,10 16 15-15,8 8-10 16,5 9 10-16,-23 7-8 15,0 14-5-15,-9-3 5 16,0-13-1-16,0-17-5 16,-9-29-1-16,0-23 4 15,0-24-3-15,9-15-1 16,0-7 0-16,0-4 13 16,-9 0-10-16,-5-12 12 15,5-38-11-15,9-14-2 16,0-15-4-16,0-11 2 0,0-4 0 15,32 1 2-15,-5 6 0 16,5 20-2-16,-13 20 0 16,-1 21-2-16,-4 14-4 15,4 12 2-15,10 0-13 16,22 12 9-16,-9 23-13 16,5 9 17-16,-14 0-13 15,-23-7-12-15,-9 1 14 16,0-3 0-16,-9 0-7 15,-32-3 16-15,-5 3-1 0,-13-3 7 16,17-8 0 0,15-7 7-16,4-8-6 0,23-3-1 15,0-6-1-15,0 0-2 16,0 6 3-16,9 2 0 16,32 9 0-16,1 1 1 15,26 0 8-15,-8-4-9 16,-1 1 0-16,-4-7-1 15,5 5 2-15,-10-5 0 16,-18 1-1-16,-14 2-2 16,1-1-33-16,-19 4-141 15,0 4-114-15,0 2-187 16</inkml:trace>
  <inkml:trace contextRef="#ctx0" brushRef="#br0" timeOffset="18942">15161 1941 439 0,'0'0'232'0,"0"0"-72"16,0 0-40-16,0 0-21 15,0 0-46-15,0 0-34 16,0 0-18-16,-23-44-1 15,23 44-8-15,0 0 5 16,0 0 3-16,0 8 6 0,0 1-5 16,0 0-1-1,0-3 4-15,0-4-1 0,0-2-2 16,0 0 10-16,14 0-2 16,4 0 36-16,-8-6 16 15,8-8-10-15,-9 0-2 16,5 2-35-16,-14 0 5 15,0 4 2-15,0 2-21 16,0 0 3-16,0 3-3 16,-23 3-13-16,5 0-2 15,-10 0 11-15,-4 3 4 16,14 14 0-16,9 6-6 16,-5 1-12-16,14 0-50 15,0-7 18-15,0-6 11 16,23-5 2-16,-14-3 27 0,18-3 10 15,-13 0 0 1,4-3 6-16,-8-17-4 0,-1 2 2 16,-9 1 8-16,0 2-8 15,0 3 3-15,-19 4-7 16,-13 5-18-16,5 3 6 16,18 0-100-16,9 11-69 15,0 16-116-15</inkml:trace>
  <inkml:trace contextRef="#ctx0" brushRef="#br0" timeOffset="19360">15880 1587 579 0,'0'0'181'0,"0"0"-29"15,0 0-14-15,0 0-37 16,0 0-26-16,0 0-18 16,-96-151-23-16,73 148-3 15,-14 3-19-15,5 9-3 0,-9 29-3 16,14 20-1-1,-1 11-1-15,-4 14-4 0,32 7 1 16,0-3 9-16,0-7-9 16,0-11-1-16,41-11 4 15,-4-14 0-15,13-6-3 16,-8-15 1-16,8-8-1 16,-4-9 10-16,4-6-10 15,10 0 3-15,-19 0 5 16,-5-17-5-16,-4-4-8 15,-32 1-19-15,0 5-131 16,0 6-159-16,-23 4-479 16</inkml:trace>
  <inkml:trace contextRef="#ctx0" brushRef="#br0" timeOffset="19899">16342 1929 308 0,'0'0'347'0,"0"0"-190"15,0 0-23-15,0 0-18 16,0 0-64-16,0 0-16 16,-27-20-36-16,9 25 0 15,4 16 2-15,5-1 0 16,9 3-2-16,0-2 0 0,0-6 6 15,0-4-5-15,23-5 1 16,-5-6 0-16,-9 0 5 16,9 0 3-16,-4 0 16 15,-5-6 35-15,-9-12-12 16,0 4 10-16,0-1-21 16,0 0-12-16,0 7-16 15,0 0-4-15,0 4-5 16,-9 4-1-16,-5 0-6 15,14 0 3-15,-9 0-14 16,9 0 10-16,-9 17-1 16,0 1 8-16,9-3 0 0,0-6-8 15,0-1 5-15,0-2-1 16,0-6 4-16,9 0 0 16,9 0 9-16,5 0-5 15,-14-11 5-15,1-8-8 16,-10 6 5-16,0-5-5 15,0 6-1-15,0 0 0 16,-19 6-8-16,-13 6-48 16,14 0-112-16,18 10-115 15,0 4-258-15</inkml:trace>
  <inkml:trace contextRef="#ctx0" brushRef="#br0" timeOffset="24951">18247 106 445 0,'0'0'130'16,"0"0"-8"-16,0 0 18 15,0 0-7-15,0 0-20 16,0 0-47-16,0 0-11 0,22-18-4 16,-44 9-47-16,-15 3 18 15,5-2-6-15,4 0 2 16,-4 1 6-16,5-2-20 16,-23 7 3-16,-1 2-7 15,-17 0 2-15,-10 0-3 16,-9 0 1-16,-5 0 0 15,-13 6-2-15,-23-1 7 16,-32 2-5-16,-28-2 0 16,-27 1 3-16,-42-1-5 15,-40-2 2-15,-19-3 0 16,-9 0-3-16,9 0 4 16,9 0-1-16,33 0 2 15,4 0 4-15,27 0-5 0,14 0-1 16,23 0 0-16,-4-8-3 15,4-7 5-15,9 7-2 16,-18-4 0-16,-14 9 1 16,-18 0-2-16,0 0 1 15,13 3 0-15,-4-5 0 16,18-1 4-16,14-4-4 16,0 2 0-16,10-4 2 15,-1 6-1-15,-14-2-1 16,-4 5 0-16,9 3-3 15,-4 0 4-15,13 0-3 16,0 0 2-16,0 14 0 16,0 1 1-16,10-7-1 0,-19-2 0 15,-5-6-4-15,-4 0 11 16,0 0-7-16,4-6 0 16,14-8 4-16,28 2-2 15,13 4-2-15,1 5 0 16,4 3-5-16,-14 0 8 15,14 0-3-15,4 3 0 16,10 11-1-16,18 4-2 16,0 0 3-16,0-4 0 15,9 3-4-15,-9-2 4 16,-9-1 0-16,-9 4 0 16,-10-3 8-16,-22 3-13 0,4 1 5 15,5 2 0-15,-5-3-1 16,5-3 4-16,13-8-3 15,19 3 0-15,9-4 5 16,-9-1-3-16,-9-2-2 16,-14 0 0-16,-5 0-5 15,-4 0 6-15,13 0-1 16,10 0 0-16,18 0 4 16,9-3-8-16,14 2 4 15,4 4 0-15,5 2-7 16,-4 0 10-16,22 0-3 15,-9 0 0-15,10 4 7 16,-1 3-11-16,0-1 4 0,1 4-1 16,-1 0-7-16,0 4 8 15,-13 2 0-15,4-4 0 16,10-1 6-16,17-5-6 16,24-6 0-16,-5 1 1 15,13-6-7-15,10-1 7 16,9-2-1-16,0 0 0 15,0 0 4-15,-9 4-6 16,-32 4 2-16,-19 7-2 16,-17 2-6-16,-1 1-5 15,-14 0-4-15,14-1 13 16,1 1-11-16,8-5 11 0,28 0 3 16,9-7-1-1,13 0-6-15,10-6 10 0,-9 3-2 16,-5 0 0-16,-14 2 6 15,-22 1-6-15,-10 3 0 16,-22-1 0-16,4 4-4 16,0 0 5-16,-5 6-1 15,5-4 0-15,19 0 5 16,17 1-5-16,19-9 0 16,14 0 1-16,9-4-10 15,9 2 8-15,0-4 1 16,0 2-3-16,0 4 5 0,-10 2-6 15,-12 4 4 1,12 6 0-16,-8-1-3 0,9 9 3 16,-9 7 0-16,4 5-2 15,5-3 8-15,9 3-6 16,-9 3 0-16,9 3 1 16,-19 2-10-16,10 3 9 15,-5-2 0-15,5 3-1 16,0-1 7-16,9 7-6 15,0 5 0-15,0 3 1 16,0 12-9-16,0 6 8 16,18 8 0-16,-4 4-1 15,-14-1 9-15,0-2-6 16,0-7-2-16,0 1 0 16,0-7 5-16,0-2-5 0,-14 3 0 15,-4 1 2-15,9 6 12 16,9 2-14-16,0-1 2 15,0-3 4-15,0-4 0 16,0-5-1-16,0-7-5 16,0-5 10-16,0-4-4 15,0 0-4-15,0 2-2 16,0-3 3-16,0-3-3 16,0 1 0-16,0-4 0 15,0 3 1-15,0-2 8 16,0 0-9-16,0-4 0 15,18-5-1-15,-9-4-2 16,14-4 3-16,-4-4 0 0,-1-2-1 16,5-7 7-1,-5 0-7-15,10-3 1 0,4 3 0 16,9-2 4-16,-14 2-4 16,24 6 0-16,-1-3 0 15,-4 4 3-15,4 3-3 16,10-5 0-16,-1 1 0 15,19-2-1-15,14-5 1 16,13 2 0-16,37-12-4 16,13-4 9-16,33-4-4 15,18-4-1-15,23 0 1 16,9 0-4-16,4-9 7 16,-3-6-4-16,-1-5 2 15,0 1 4-15,18 1-6 0,-9 2 0 16,28-1 2-16,-10 2-5 15,1 3 1-15,4 1 2 16,4 1 0-16,-17 5 2 16,-1-1-2-16,-18 4 0 15,0-3 3-15,-14 0-4 16,14 3 2-16,10-4-1 16,8 6 3-16,19-3-3 15,13 0 0-15,-4-3-3 16,-5-2 3-16,-4-2-3 0,-19-1 4 15,-18 5-1 1,-23 3 0-16,-18 3 1 0,-9 0 1 16,-10 0-2-16,1 0 0 15,8 0 5-15,19 0-5 16,32 0 0-16,19 0-1 16,8 0 1-16,1-8 0 15,-19 2-3-15,-9 3 5 16,-23 3-7-16,-4 0 5 15,-24 0 0-15,-4 0 0 16,19 3 3-16,-5 9-3 16,18-7 3-16,14 1-1 15,18-6-3-15,9 3 2 16,0-3-1-16,1 0 0 16,-19 0-1-16,-14 0 1 0,-18 0 0 15,5 6 0-15,-24 0-3 16,1 2 3-16,-14-2 0 15,14-2-1-15,8-4 4 16,6 0-3-16,-19 0 0 16,18 0 3-16,-27 0-1 15,-13 0-2-15,-6-4 2 16,-13 1-6-16,-27 0 8 16,-15-3-4-16,-13 0 0 15,5-2 0-15,-5-6-2 16,13 2 2-16,-22-6 0 15,9 4 0-15,-27 2 2 0,-10 3-2 16,-18-3 0 0,-23 4 1-16,0-1 7 0,1 0-8 15,-10-2 3-15,18-7-3 16,-4-3 3-16,4-1-3 16,-9-2 0-16,9-2 1 15,-8-7-1-15,22-1 0 16,-23-6 0-16,9-5 3 15,-4-7 1-15,-5-7 4 16,0-2 16-16,0-12 0 16,0-3 2-16,10-9-19 15,-6-8-1-15,6 0 10 16,-1 3-15-16,5 8 10 16,-14 1 1-16,-9 2 0 0,0-3 20 15,0-3-26-15,-41 3 8 16,0 1-4-16,13 8-8 15,1 4 9-15,13 7-6 16,14 3-5-16,0 2 9 16,0 1-6-16,0-6-3 15,0 4 0-15,14-3 7 16,4 3-7-16,0-3 0 16,1-1 3-16,-6-5-1 15,6-3-2-15,-1-6 0 16,5 3 0-16,-5 0 5 15,-9 2-5-15,1 6 0 16,-10 0 2-16,9 1-5 16,-9-3 5-16,0-1-2 0,0-4 0 15,0-4 4-15,0-3-4 16,-9 4 0-16,9 4 4 16,0 5-7-16,0 7 3 15,0 12 0-15,0 6-3 16,0 7 9-16,0-4-6 15,9 2 0-15,-9-1 2 16,0-5-5-16,0 4 3 16,0 4 0-16,0 2-3 15,-9 9 2-15,-42 2-2 0,-27 4-3 16,-31 7-10 0,-38 8 10-16,-9 2-49 0,5 0-54 15,23 29-55-15,23 3-206 16,23-3-408-16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4:23.5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2554 1536 592 0,'0'0'283'16,"0"0"-194"-16,0 0 1 15,0 0 3-15,0 0-78 16,0 0 7-16,123-27 2 16,-65 24-11-16,10-2 10 15,-4-1-21-15,3 3 0 16,-11-1 2-16,-14 4-4 15,-14 0-2-15,-8 0-53 0,-15 0-115 16,-5 7-59 0,-5 4-94-16</inkml:trace>
  <inkml:trace contextRef="#ctx0" brushRef="#br0" timeOffset="180">2646 1649 273 0,'0'0'281'0,"0"0"-193"0,0 0 18 16,0 0 44-16,0 0-64 16,0 0-14-16,173 0 8 15,-111 0-24-15,-3 0-18 16,2-2-26-16,-13 0-11 16,-6 2-2-16,-17 0-29 0,-25 2-291 15</inkml:trace>
  <inkml:trace contextRef="#ctx0" brushRef="#br0" timeOffset="-1721">375 1479 589 0,'0'0'197'16,"0"0"-73"-16,0 0 14 0,0 0-12 15,0 0-41 1,0 0-26-16,-47 0-20 0,47 0-7 16,0 0 5-16,0 0-29 15,0-2 5-15,6 1-5 16,30-1-5-16,6-2 19 16,20-1-11-16,2 2-11 15,-3-4 9-15,-7 4-5 16,2 0 0-16,-14 0-4 15,-20 0 0-15,-2 1-5 16,-15 2-10-16,-5 0-64 16,0 0-56-16,0 0-75 15,-5 8-18-15,-21 5-109 16</inkml:trace>
  <inkml:trace contextRef="#ctx0" brushRef="#br0" timeOffset="-1448">580 1497 274 0,'0'0'321'0,"0"0"-114"0,0 0-31 16,0 0-14-16,0 0-51 16,0 0-43-16,0-16-8 15,0 16-26-15,0 0-13 16,0 0-21-16,0 14-3 15,0 11 3-15,14 11 13 16,-9 1-4-16,1 3 3 16,0 0-9-16,-1-2 0 0,4-5-1 15,2 0 3-15,-6-10-10 16,1-3-12-16,6-6-96 16,-4-4-109-16,-8-2-126 15</inkml:trace>
  <inkml:trace contextRef="#ctx0" brushRef="#br0" timeOffset="-1072">1179 1226 687 0,'0'0'181'0,"0"0"-37"15,0 0 9-15,0 0-59 16,0 0-17-16,0 0-27 16,-56-26-28-16,34 50-9 15,-9 14 21-15,-11 18-18 16,11 11 0-16,9 3-2 15,8 7 2-15,14 1-7 16,0-5-5-16,0-3-4 0,14-7 0 16,2-8 6-1,4-14-11-15,-3-7 5 0,8-9-33 16,-8-9-54-16,-6-8-89 16,9-8-97-16,-4 0-60 15</inkml:trace>
  <inkml:trace contextRef="#ctx0" brushRef="#br0" timeOffset="-617">1274 1652 467 0,'0'0'177'0,"0"0"-56"0,0 0-41 15,0 0 4-15,0 0-36 16,0 0-32-16,109-48 6 15,-84 48-7-15,-8 16-2 16,-2 4 9-16,-4 3-19 16,-6 0 10-16,-5 0-6 15,0-1-6-15,0-3-1 16,0-5 1-16,0-3-1 16,0-6 3-16,0-2-1 15,0-3-1-15,0 0 8 16,0 0 14-16,0 0 68 15,0-10-10-15,0-10-46 16,0-6-24-16,6-2-8 16,19-3 2-16,-8 3-2 0,2 4-1 15,-2 7 7-15,-3 6-9 16,-8 6 0-16,11 5 2 16,-6 0-2-16,14 1-2 15,-5 19-3-15,-4 5 2 16,4 0-2-16,-9 1 5 15,-5 0-3-15,5-7-2 16,-6-1-58-16,4-2-84 16,-9-7-81-16,0-2-130 15</inkml:trace>
  <inkml:trace contextRef="#ctx0" brushRef="#br0" timeOffset="-315">1843 1290 118 0,'0'0'592'0,"0"0"-416"16,0 0-7-16,0 0-60 16,0 0-6-16,0 0-49 15,11-53-33-15,8 56-14 16,12 20-2-16,5 13-5 15,-7 9 12-15,7 6-10 16,-5 6 12-16,-6 4-6 0,-9-1-6 16,-4 1 9-1,-12-2-11-15,0-5 0 0,-12-4 0 16,-18-4 0 0,2-9-1-16,-8-2-52 0,4-9-173 15,13-8-280-15</inkml:trace>
  <inkml:trace contextRef="#ctx0" brushRef="#br0" timeOffset="8148">3648 1284 62 0,'0'0'698'0,"0"0"-527"16,0 0-14-16,0 0-36 16,0 0-48-16,0 0-39 15,0 0-7-15,17-33-17 16,13 33-2-16,7 0 7 16,-1 5-12-16,-8 15 4 15,-8 5-3-15,-4 5-2 16,-7 0 0-16,-9 3-2 0,0-2 0 15,-14 3 7-15,-22 0-5 16,-12 2-2 0,-5-2 0-16,-3-4 3 0,9-5 0 15,15-9-3-15,16-6 3 16,10-9-5-16,6-1 5 16,0 0-3-16,0 0 0 15,17 0 0-15,13 0 0 16,13 0 22-16,-1 0 0 15,-1 0-1-15,2 0-13 16,-1 0 2-16,-1-1-9 16,-4 1 2-16,-12 0-6 15,-8 0-39-15,-9 0-155 16,-8 0-249-16</inkml:trace>
  <inkml:trace contextRef="#ctx0" brushRef="#br0" timeOffset="8966">4087 651 664 0,'0'0'193'0,"0"0"20"16,0 0-90-16,0 0-14 0,0 0-52 16,0 0-32-1,0-21 2-15,0 21-26 0,6 11 0 16,-1 16 2-16,10 5 8 16,-15 2 6-16,5 1-12 15,-5 1-4-15,0 5 6 16,0-2-5-16,0-5-2 15,0-3 0-15,0-12 6 16,0-6-5-16,0-6-1 16,0-6 0-16,0-1 5 15,0 0-4-15,0 0 10 16,0 0 5-16,0-7 2 16,6-10 0-16,-6-4-17 15,11-5-1-15,-5-1 3 16,8-2 0-16,2 0-3 0,4 0 0 15,-3 4-3-15,8 9 2 16,-14 7 1-16,6 9-10 16,3 0 7-16,-4 9-7 15,4 10 9-15,-9 5 0 16,0-1-11-16,-11-4 11 16,0-1-12-16,0 0-7 15,-5-4 14-15,-12 2-9 16,-3-5 4-16,9 0 5 15,0-6 2-15,5-1 4 16,6-3 0-16,0-1 2 16,0 0 5-16,0 0-6 15,0 0-1-15,0 0 0 16,0 0 0-16,17 4-1 0,3 1 1 16,8 5 0-16,8 2-1 15,1 3 1-15,-7 4-6 16,12 4-48-16,-11 5-158 15,0 6-165-15</inkml:trace>
  <inkml:trace contextRef="#ctx0" brushRef="#br0" timeOffset="9771">4625 1436 237 0,'0'0'322'0,"0"0"-165"15,0 0-39-15,0 0-25 16,0 0-26-16,0 0-24 16,-6-16-7-16,-2 16-36 15,2 0-5-15,1 2 5 16,5 12 3-16,0 1 2 16,0-3-5-16,0-3 0 15,5-2 3-15,9-4 2 16,-3-3 1-16,1 0 0 15,-7 0-3-15,9 0 12 16,-8 0 7-16,-6 0 32 0,6-3-5 16,-6-4-3-16,0-2-9 15,0 0-7-15,0 1-22 16,-6 0 6-16,-5 3-14 16,2 2 2-16,-2 0-2 15,5 3-12-15,1 0 9 16,-9 0-2-16,8 0 5 15,6 4-1-15,0 5-1 16,0 2 1-16,0-3-1 16,0-1-1-16,20 1 2 0,-3-5 1 15,-3-1 0-15,-3-2 7 16,6 0-6-16,-9 0 3 16,-2 0 4-16,-1 0-5 15,-5-7 7-15,0 0 2 16,0-1-3-16,0 3 11 15,0 0-17-15,0 1-3 16,-11 2-1-16,-8 2-18 16,7 0-6-16,-7 2-172 15,2 10-252-15</inkml:trace>
  <inkml:trace contextRef="#ctx0" brushRef="#br0" timeOffset="12392">5070 1237 332 0,'0'0'379'0,"0"0"-201"16,0 0-27-16,0 0-19 15,0 0-9-15,0 0-64 0,0 0-13 16,-11-24-13 0,11 24-13-16,0 0-11 0,0-2-9 15,25 1-1-15,3-5 1 16,17 2 4-16,2 1 3 16,-5 2-7-16,-5 1 0 15,-1 0-1-15,-13 0 2 16,-4 0-3-16,-8 0 2 15,-11 0-25-15,0 0-29 16,0 1-67-16,-25 10-65 16,-17 3 76-16,0-1-134 15,6-3-53-15</inkml:trace>
  <inkml:trace contextRef="#ctx0" brushRef="#br0" timeOffset="12639">5070 1237 232 0,'87'22'224'0,"-87"-22"-72"16,0 0-14-1,0 0-44-15,0 0-10 0,0 0-7 16,0 0 1-16,0 0-10 16,0 0-9-16,0 0-5 15,0 0-19-15,0 0-14 16,0 0-17-16,0 12 1 16,6 7-5-16,5 6 13 15,-6 2-12-15,6 3 9 16,-2 2-4-16,-9-1-4 15,5-3 5-15,1-6-7 16,0-1 0-16,-1-7-1 0,-5-4-28 16,0-2-122-16,0-3-122 15,0-2-134-15</inkml:trace>
  <inkml:trace contextRef="#ctx0" brushRef="#br0" timeOffset="13652">5706 735 449 0,'0'0'200'0,"0"0"-20"15,0 0-39-15,0 0-20 16,0 0-1-16,0 0-43 15,-20-76-14-15,20 76-16 16,-6 0-32-16,-5 30-1 16,5 15-11-16,-13 20 18 15,2 14 6-15,3 12-17 16,-3 14 3-16,-2 9 9 16,2 6-19-16,-3 2 7 15,14-7-8-15,6-6-1 16,0-11 2-16,0-13 0 0,21-15-3 15,9-11 0-15,-7-14-2 16,7-13 1-16,-5-13-22 16,-2-8-31-16,2-11-13 15,11 0-32-15,12-25-45 16,5-18-218-16</inkml:trace>
  <inkml:trace contextRef="#ctx0" brushRef="#br0" timeOffset="14223">6055 1160 445 0,'0'0'228'16,"0"0"-114"-16,0 0-12 16,0 0 4-16,0 0-49 15,0 0-23-15,0-64-15 16,17 64-18-16,2 0-1 16,4 7 0-16,2 10 0 15,-8 7-6-15,3 2 4 0,-15 3 2 16,-5-2-3-16,0-5 2 15,0-7 1-15,0-4 0 16,-5-4-10-16,5-4 9 16,-6-3-3-16,6 0 4 15,-6 0 21-15,6 0-14 16,-8 0 20-16,8-13 4 16,0-4-6-16,0-4-9 15,8-8-11-15,15 1-4 16,2-3 3-16,-2 3 5 15,2 8-6-15,-8 7-3 16,-4 5 7-16,-1 8-12 0,-1 0 5 16,3 0-5-16,2 9-1 15,4 9-4-15,-3 7 10 16,-6 0 0-16,-2 2 2 16,2-3-10-16,0-1 5 15,3 1-14-15,-3-4-51 16,0-4-74-16,9-2-73 15,-9-4-148-15</inkml:trace>
  <inkml:trace contextRef="#ctx0" brushRef="#br0" timeOffset="14516">5952 1462 622 0,'0'0'190'16,"0"0"-35"-16,0 0-25 15,0 0-55-15,0 0-58 16,0 0-8-16,157-10 13 16,-60 5-13-16,4-2 6 15,3 0 1-15,-14-1-11 16,-7 0 2-16,-10 2-7 15,-17 3 1-15,-14 3-2 0,-25 0 1 16,-3 0-30 0,-14 12-122-16,-8 8-114 0,-29 5-458 15</inkml:trace>
  <inkml:trace contextRef="#ctx0" brushRef="#br0" timeOffset="14898">6139 1690 409 0,'0'0'317'15,"0"0"-189"-15,0 0 21 16,0 0-69-16,0 0-41 16,0 0-4-16,90-41-2 15,-65 41-12-15,-2 0 6 0,-4 0-14 16,-2 3-7-16,-3 11-1 15,-9 3-4-15,-5 4 0 16,0 8 1-16,-5 1 1 16,-26 4 3-16,-5-3-1 15,-7 2-5-15,7-7 9 16,11-4-5-16,20-8 0 16,-1-6-4-16,6-4-2 15,0-1 2-15,0-2 0 16,6 1 2-16,13-2 7 15,9 4 14-15,17-4-8 16,-3 1 0-16,0-1-14 16,6 0 6-16,-7 0-7 0,-4 0-19 15,-12 0-109-15,-20 0-253 16</inkml:trace>
  <inkml:trace contextRef="#ctx0" brushRef="#br0" timeOffset="15623">6526 1589 400 0,'0'0'322'0,"0"0"-154"15,0 0-21-15,0 0-16 16,0 0-41-16,0 0-23 16,0-67-15-16,0 67 2 15,0 0-27-15,0 0-14 16,0 0-13-16,0 0-7 16,0 0 5-16,5 8-13 15,1 12 15-15,-1 3 4 16,9 3-3-16,-14-1-1 15,0-2 2-15,0-4 3 16,0-2-10-16,0-5 7 16,0-5-2-16,0-3 1 0,0-3 1 15,0-1-2-15,0 0 5 16,0 0-4-16,0 0 18 16,0 0-9-16,0-8-1 15,0-7-5-15,0-4-4 16,0 1-1-16,6-1 0 15,0 4 0-15,5 4 1 16,-6 4 0-16,9 1 0 16,-8 5 0-16,11 1-7 15,3 0-4-15,-4 0 9 16,-2 0-17-16,-8 7 10 16,5 4-6-16,-11 1-9 15,0 0 7-15,0-1-9 0,0-2 7 16,-11 1 0-1,-3-4-2-15,-3 1 4 0,5-4 17 16,7-2 2-16,-3-1 1 16,8 0 3-16,0 0-1 15,0 0 9-15,0 0-13 16,0 0 7-16,0 0-8 16,0 2-3-16,8 2 3 15,9-1-5-15,8 2 5 16,3-1 2-16,3 0-2 15,6-1-1-15,-7-1-94 16,1-2-138-16,-3 0-231 0</inkml:trace>
  <inkml:trace contextRef="#ctx0" brushRef="#br0" timeOffset="16110">6870 432 426 0,'0'0'307'0,"0"0"-161"16,0 0 2-16,0 0-14 15,0 0-38-15,0 0-58 16,-25-34-8-16,25 34-26 15,25 18 6-15,11 18 2 16,17 17 20-16,9 15-6 16,-3 18 12-16,8 13-19 0,-14 16 8 15,3 12-10 1,-14 10-12-16,-11 5 8 0,-9 1-5 16,-8-9-3-16,-3-13 0 15,-5-11-3-15,-6-13 1 16,0-11-3-16,-25-10-3 15,-29-8 1-15,-35-7-53 16,-20-8-171-16,-6-1-508 16</inkml:trace>
  <inkml:trace contextRef="#ctx0" brushRef="#br0" timeOffset="17421">7695 1203 172 0,'0'0'625'0,"0"0"-459"16,0 0-26-16,0 0-32 16,0 0-29-16,0 0-49 0,0 0-14 15,-5-3-8 1,53 3-2-16,24 0 43 0,12 0-13 15,1 0-18-15,-13 0 0 16,-10 0-15-16,-31 0-2 16,-9 0-2-16,-17 0-2 15,-5 0-53-15,0 0-94 16,-16 0-70-16,-15 3-146 16</inkml:trace>
  <inkml:trace contextRef="#ctx0" brushRef="#br0" timeOffset="17657">7872 1129 391 0,'0'0'282'0,"0"0"-109"16,0 0 21-16,0 0-50 16,0 0-45-16,0 0-27 15,0-17-42-15,0 17 1 16,0 0-18-16,0 7-10 15,11 16-2-15,6 11 12 16,2 4-2-16,-7 6-4 16,-1 1-3-16,-3 1-5 15,-2-1 1-15,-6-6-108 16,0-3-212-16,0-8-555 16</inkml:trace>
  <inkml:trace contextRef="#ctx0" brushRef="#br0" timeOffset="20462">10243 1021 648 0,'0'0'182'0,"0"0"-44"15,0 0-5-15,0 0-39 16,0 0-30-16,0 0-1 16,36-65-33-16,-24 60-19 0,4 4 0 15,4 1-11-15,5 0-1 16,-2 0 0-16,2 17-12 16,-3 6 13-16,-2 9-2 15,-9 3-2-15,-6 0 0 16,-5 1 4-16,0-6 0 15,0-5-1-15,0-8 4 16,0-6-6-16,0-8 3 16,0 0 0-16,0-3 12 15,0 0-3-15,0 0 29 16,0 0 34-16,0-14-25 16,0-8-23-16,20-5-24 15,-3-3 4-15,14-2-1 16,-1-2-2-16,12 0-1 0,1 4 0 15,-7 5-1-15,-5 9 1 16,-15 8 0-16,4 4-4 16,-9 4 0-16,6 0-2 15,3 9-2-15,-9 19 3 16,3 10-15-16,-14 7 10 16,0 2-3-16,0-4-18 15,0-6-6-15,0-4-24 16,0-6-50-16,0-7-86 15,0-4-347-15</inkml:trace>
  <inkml:trace contextRef="#ctx0" brushRef="#br0" timeOffset="18392">8734 662 740 0,'0'0'192'0,"0"0"-26"16,0 0 2-1,0 0-69-15,0 0-17 0,0 0-41 16,-11-80-32-16,11 99-9 16,0 19 0-16,5 12 0 15,7 9 15-15,4 5-10 16,4 6 10-16,-14 4-8 15,-1 8-5-15,-5-1 5 16,0-8-1-16,0-11-5 16,-5-17-1-16,-1-15 4 15,1-14-3-15,5-9-1 16,0-4 0-16,0-3 13 16,-6 0-10-16,-3-8 12 15,4-22-11-15,5-10-2 16,0-8-4-16,0-7 2 0,0-2 0 15,20 0 2-15,-4 4 0 16,4 12-2-16,-9 12 0 16,0 13-2-16,-2 9-4 15,2 7 2-15,6 0-13 16,14 7 9-16,-6 14-13 16,3 6 17-16,-9 0-13 15,-13-4-12-15,-6 0 14 16,0-2 0-16,-6 1-7 15,-19-3 16-15,-3 3-1 0,-8-3 7 16,10-4 0 0,10-5 7-16,2-4-6 0,14-2-1 15,0-4-1-15,0 0-2 16,0 3 3-16,5 2 0 16,20 6 0-16,1 0 1 15,16 0 8-15,-6-3-9 16,0 1 0-16,-2-4-1 15,3 3 2-15,-7-3 0 16,-10 1-1-16,-9 0-2 16,0 0-33-16,-11 3-141 15,0 2-114-15,0 1-187 16</inkml:trace>
  <inkml:trace contextRef="#ctx0" brushRef="#br0" timeOffset="18942">9271 1187 439 0,'0'0'232'0,"0"0"-72"16,0 0-40-16,0 0-21 15,0 0-46-15,0 0-34 16,0 0-18-16,-14-27-1 15,14 27-8-15,0 0 5 16,0 0 3-16,0 5 6 0,0 0-5 16,0 1-1-1,0-2 4-15,0-3-1 0,0-1-2 16,0 0 10-16,9 0-2 16,2 0 36-16,-5-4 16 15,5-4-10-15,-5-1-2 16,2 2-35-16,-8-1 5 15,0 4 2-15,0 0-21 16,0 0 3-16,0 2-3 16,-14 2-13-16,3 0-2 15,-6 0 11-15,-3 2 4 16,9 9 0-16,6 3-6 16,-4 0-12-16,9 1-50 15,0-5 18-15,0-3 11 16,14-3 2-16,-8-2 27 0,10-2 10 15,-7 0 0 1,2-2 6-16,-5-10-4 0,0 1 2 16,-6 0 8-16,0 2-8 15,0 2 3-15,-12 2-7 16,-8 3-18-16,4 2 6 16,10 0-100-16,6 7-69 15,0 9-116-15</inkml:trace>
  <inkml:trace contextRef="#ctx0" brushRef="#br0" timeOffset="19360">9711 970 579 0,'0'0'181'0,"0"0"-29"15,0 0-14-15,0 0-37 16,0 0-26-16,0 0-18 16,-59-92-23-16,45 90-3 15,-8 2-19-15,2 6-3 0,-5 17-3 16,9 13-1-1,-2 6-1-15,-1 8-4 0,19 6 1 16,0-3 9-16,0-4-9 16,0-7-1-16,25-7 4 15,-2-8 0-15,7-4-3 16,-4-8 1-16,4-6-1 16,-2-6 10-16,3-3-10 15,6 0 3-15,-12 0 5 16,-3-10-5-16,-3-3-8 15,-19 1-19-15,0 3-131 16,0 3-159-16,-14 3-479 16</inkml:trace>
  <inkml:trace contextRef="#ctx0" brushRef="#br0" timeOffset="19899">9994 1180 308 0,'0'0'347'0,"0"0"-190"15,0 0-23-15,0 0-18 16,0 0-64-16,0 0-16 16,-17-13-36-16,6 16 0 15,3 10 2-15,2 0 0 16,6 1-2-16,0-2 0 0,0-2 6 15,0-4-5-15,14-2 1 16,-3-4 0-16,-5 0 5 16,5 0 3-16,-3 0 16 15,-2-4 35-15,-6-7-12 16,0 3 10-16,0-1-21 16,0-1-12-16,0 6-16 15,0-1-4-15,0 2-5 16,-6 3-1-16,-2 0-6 15,8 0 3-15,-6 0-14 16,6 0 10-16,-5 11-1 16,-1 0 8-16,6-2 0 0,0-4-8 15,0 0 5-15,0-1-1 16,0-4 4-16,6 0 0 16,5 0 9-16,3 0-5 15,-9-7 5-15,1-5-8 16,-6 5 5-16,0-4-5 15,0 3-1-15,0 1 0 16,-11 3-8-16,-9 4-48 16,9 0-112-16,11 6-115 15,0 3-258-15</inkml:trace>
  <inkml:trace contextRef="#ctx0" brushRef="#br0" timeOffset="24951">11159 65 445 0,'0'0'130'16,"0"0"-8"-16,0 0 18 15,0 0-7-15,0 0-20 16,0 0-47-16,0 0-11 0,13-11-4 16,-26 5-47-16,-10 3 18 15,3-2-6-15,3 0 2 16,-2 1 6-16,2-2-20 16,-13 5 3-16,-2 1-7 15,-9 0 2-15,-7 0-3 16,-5 0 1-16,-3 0 0 15,-9 4-2-15,-13-1 7 16,-20 1-5-16,-17-1 0 16,-16 1 3-16,-26-1-5 15,-25-2 2-15,-11-1 0 16,-6 0-3-16,6 0 4 16,5 0-1-16,21 0 2 15,1 0 4-15,18 0-5 0,8 0-1 16,14 0 0-16,-3-4-3 15,3-6 5-15,6 6-2 16,-12-4 0-16,-8 6 1 16,-11 1-2-16,0-1 1 15,8 2 0-15,-2-3 0 16,10-1 4-16,9-2-4 16,0 1 0-16,6-2 2 15,0 3-1-15,-9-1-1 16,-3 3 0-16,6 2-3 15,-2 0 4-15,8 0-3 16,-1 0 2-16,1 9 0 16,-1 0 1-16,7-4-1 0,-12-1 0 15,-3-4-4-15,-3 0 11 16,1 0-7-16,2-4 0 16,8-5 4-16,18 2-2 15,8 2-2-15,0 3 0 16,2 2-5-16,-8 0 8 15,9 0-3-15,2 2 0 16,6 7-1-16,12 2-2 16,-1 0 3-16,0-3 0 15,6 3-4-15,-6-2 4 16,-5-1 0-16,-6 3 0 16,-6-2 8-16,-13 2-13 0,2 1 5 15,3 1 0-15,-3-2-1 16,3-2 4-16,8-5-3 15,12 3 0-15,5-4 5 16,-5 0-3-16,-6-1-2 16,-8 0 0-16,-3 0-5 15,-3 0 6-15,8-1-1 16,6 1 0-16,11 0 4 16,6-2-8-16,8 1 4 15,3 3 0-15,3 1-7 16,-3 0 10-16,14 0-3 15,-6 0 0-15,7 2 7 16,-1 2-11-16,-1 0 4 0,2 2-1 16,-1 0-7-16,-1 2 8 15,-7 2 0-15,3-3 0 16,5 0 6-16,11-4-6 16,14-3 0-16,-2 1 1 15,7-5-7-15,7 1 7 16,5-2-1-16,0 0 0 15,0 0 4-15,-6 2-6 16,-19 3 2-16,-12 4-2 16,-10 2-6-16,0 0-5 15,-10 0-4-15,10-1 13 16,-1 1-11-16,6-3 11 0,17 0 3 16,6-4-1-1,7-1-6-15,6-3 10 0,-5 2-2 16,-3 0 0-16,-8 1 6 15,-14 1-6-15,-6 1 0 16,-14 0 0-16,3 2-4 16,-1 1 5-16,-2 3-1 15,3-3 0-15,11 1 5 16,11 0-5-16,12-5 0 16,8-1 1-16,5-1-10 15,6 0 8-15,0-2 1 16,0 1-3-16,0 3 5 0,-6 1-6 15,-7 2 4 1,6 4 0-16,-4 0-3 0,6 4 3 16,-6 6 0-16,2 2-2 15,4-2 8-15,5 2-6 16,-6 3 0-16,6 0 1 16,-11 3-10-16,5 1 9 15,-2-2 0-15,2 3-1 16,1-1 7-16,5 4-6 15,0 3 0-15,0 3 1 16,0 6-9-16,0 4 8 16,11 5 0-16,-3 3-1 15,-8-1 9-15,0-2-6 16,0-3-2-16,0 0 0 16,0-5 5-16,0 0-5 0,-8 1 0 15,-3 1 2-15,5 4 12 16,6 0-14-16,0 1 2 15,0-3 4-15,0-2 0 16,0-3-1-16,0-5-5 16,0-2 10-16,0-3-4 15,0 0-4-15,0 1-2 16,0-1 3-16,0-3-3 16,0 2 0-16,0-4 0 15,0 3 1-15,0-2 8 16,0 1-9-16,0-3 0 15,11-3-1-15,-5-3-2 16,8-2 3-16,-3-2 0 0,0-2-1 16,3-4 7-1,-3 0-7-15,7-1 1 0,1 1 0 16,6-2 4-16,-8 2-4 16,14 4 0-16,-1-2 0 15,-1 2 3-15,1 3-3 16,7-4 0-16,-1 0 0 15,12 0-1-15,8-4 1 16,8 2 0-16,23-8-4 16,8-2 9-16,20-2-4 15,11-3-1-15,14 0 1 16,5 0-4-16,3-6 7 16,-2-3-4-16,0-3 2 15,0 0 4-15,10 1-6 0,-5 1 0 16,17 0 2-16,-6 1-5 15,1 2 1-15,2 0 2 16,3 1 0-16,-11 3 2 16,-1-1-2-16,-10 3 0 15,-1-2 3-15,-8 0-4 16,9 1 2-16,6-1-1 16,4 3 3-16,12-2-3 15,9 0 0-15,-4-2-3 16,-2 0 3-16,-3-3-3 0,-11 1 4 15,-12 2-1 1,-13 2 0-16,-12 2 1 0,-5 0 1 16,-6 0-2-16,0 0 0 15,6 0 5-15,11 0-5 16,19 0 0-16,12 0-1 16,5 0 1-16,1-5 0 15,-12 2-3-15,-5 1 5 16,-15 2-7-16,-2 0 5 15,-14 0 0-15,-4 0 0 16,13 2 3-16,-4 5-3 16,12-4 3-16,8 1-1 15,11-4-3-15,6 2 2 16,-1-2-1-16,1 0 0 16,-11 0-1-16,-9 0 1 0,-11 0 0 15,3 3 0-15,-15 1-3 16,1 1 3-16,-8-2 0 15,7 0-1-15,6-3 4 16,4 0-3-16,-12 0 0 16,11 0 3-16,-17 0-1 15,-7 0-2-15,-5-3 2 16,-7 2-6-16,-16-1 8 16,-10-2-4-16,-8 0 0 15,3 0 0-15,-3-5-2 16,8 2 2-16,-13-4 0 15,5 2 0-15,-16 2 2 0,-6 1-2 16,-12-1 0 0,-13 2 1-16,-1 0 7 0,1-1-8 15,-6-1 3-15,11-4-3 16,-2-2 3-16,2 0-3 16,-6-2 0-16,6-1 1 15,-4-4-1-15,12-1 0 16,-13-3 0-16,5-4 3 15,-3-3 1-15,-2-5 4 16,-1-2 16-16,1-6 0 16,-1-3 2-16,7-5-19 15,-4-5-1-15,3 0 10 16,0 2-15-16,3 5 10 16,-8 1 1-16,-6 0 0 0,0-1 20 15,0-2-26-15,-25 2 8 16,0 1-4-16,8 4-8 15,0 3 9-15,9 4-6 16,8 2-5-16,0 1 9 16,0 1-6-16,0-4-3 15,0 2 0-15,8-1 7 16,3 2-7-16,0-3 0 16,1 0 3-16,-4-3-1 15,3-1-2-15,0-5 0 16,3 2 0-16,-3 1 5 15,-5 0-5-15,0 5 0 16,-6-1 2-16,6 1-5 16,-6-2 5-16,0-1-2 0,0-2 0 15,0-2 4-15,0-3-4 16,-6 3 0-16,6 3 4 16,0 3-7-16,0 4 3 15,0 7 0-15,0 4-3 16,0 4 9-16,0-2-6 15,6 1 0-15,-6-1 2 16,0-3-5-16,0 3 3 16,0 2 0-16,0 2-3 15,-6 5 2-15,-25 1-2 0,-17 3-3 16,-18 3-10 0,-24 6 10-16,-6 1-49 0,4 0-54 15,14 18-55-15,13 1-206 16,15-1-408-16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0:09.00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412 233 493 0,'0'0'149'15,"0"0"-45"-15,0 0-12 16,0 0 27-16,0 0-23 16,0 0-21-16,-128-18-28 0,275-2-25 15,63-3 13-15,56-3-7 16,40 0-7-16,19-1 8 15,9 4-25-15,1 5 28 16,-20 4-12-16,-26 3-14 16,-42 3 11-16,-59 3-12 15,-60 2-1-15,-60 3 17 16,-40-2-19-16,-14 2 11 16,-14-4 11-16,0 4-21 15,-23-2 25-15,-64-1-15 16,-73 3-1-16,-65 0 1 15,-54 0-10-15,-55 19-3 16,-9 5 0-16,-24 9 13 16,-8 5-20-16,32 2 7 0,27 3 0 15,37-1-8-15,91-13 8 16,69-8 0-16,73-10 0 16,46-5-13-16,0 5 13 15,60 4-12-15,68 3 12 16,87-10 1-16,92-8 5 15,68 0-6-15,46-20 0 16,14-15 10-16,-28-6-10 16,-45 0 0-16,-74 9 0 15,-59 6-7-15,-64 11 7 16,-55 9 0-16,-51 4-5 16,-40 2 14-16,-10 0-12 15,-9 0 3-15,0 0-10 0,-46 2 3 16,-96 31 13-16,-73 10-6 15,-82 1 11-15,-70-3-1 16,-35 6-7-16,-24 0-3 16,23-1 4-16,46-5-17 15,82-6 13-15,88-9 0 16,77-12-3-16,64-4 7 16,32-4-4-16,14-4 0 15,0 4-11-15,92 0 10 16,96-6-7-16,105 0 8 15,105-3 7-15,55-26 4 16,-18 1-11-16,-51-3 0 0,-68 8-7 16,-78 0-1-16,-41 5 7 15,-60 4 1-15,-50 5-2 16,-36 6 7-16,-42 0-5 16,-9 3 0-16,-9 0-13 15,-110 0 12-15,-78 27 1 16,-92 11 0-16,-63-1 5 15,-42 3 8-15,-22 7-13 16,13 0 0-16,46-3 2 16,82-3-11-16,78-9 9 15,78-2 0-15,60-10-11 16,50 3 12-16,18-3-4 16,137-8 3-16,111-12 0 0,127 0 4 15,83-38-4-15,23-15 0 16,-46 2-7-16,-69 6-1 15,-96 14 8-15,-82 10 0 16,-101 15 9-16,-45 1-16 16,-51 5 7-16,0 0 0 15,0 0-10-15,-78 0 1 16,-59 0 9-16,-92 22 2 16,-69 8 8-16,-86 5-9 15,-60 9-1-15,-46 8 0 16,-4 3-4-16,100-3 7 15,138-13-3-15,127-9 0 0,129-4-13 16,97-7 13-16,131-10-1 16,107-9 3-16,77-9 6 15,45-43 0-15,-45-10-8 16,-36-1 0-16,-70-1 3 16,-59 11-6-16,-50 12 3 15,-50 12 0-15,-56 15-1 16,-54 2 2-16,-14 12-1 15,-23 0 0-15,0 0-7 16,-110 0 5-16,-87 21 0 16,-59 13 2-16,-51-2 5 15,32-12-3-15,47-4-3 16,67-5 1-16,56 6-183 0,36 1-135 16,47-6-274-1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6:59.7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74 689 0,'0'0'163'16,"0"0"-36"-16,0 0-9 15,0 0-53-15,0 0-43 16,0 0-17-16,206-73 0 0,-105 73-5 15,18 0 0-15,-23 0-4 16,-18 5-85-16,-37 10-160 16,-32 6-94-16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6:59.8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0 358 0,'0'0'112'16,"0"0"-6"-16,0 0-1 16,0 0-32-16,0 0-47 15,0 0-10-15,298 21-16 0,-211-15-11 16,-5-6-206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0.1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 0 703 0,'0'0'253'15,"0"0"-86"-15,0 0-25 0,0 0-69 16,0 0-60-16,0 0 0 15,-9 44 17-15,18 0-15 16,18 5-4-16,-4 8-5 16,5 3-12-16,-10 4 5 15,5 6-129-15,4-6-130 16,5-5-311-16</inkml:trace>
  <inkml:trace contextRef="#ctx0" brushRef="#br0" timeOffset="176">780 548 809 0,'0'0'184'0,"0"0"-63"0,0 0-10 16,0 0-43-16,0 0 17 15,-147 193-60-15,47-99-22 16,-10 7-6-16,-18 10-94 15,-19-3-259-15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6:58.9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137 46 577 0,'0'0'146'16,"0"0"23"-16,0 0-37 16,0 0-28-16,0 0-70 0,0 0-26 15,60-8 25 1,-1 8-27-16,-8 6 17 0,-15 25-12 16,-4 16-9-16,-32 12 24 15,0 16-6-15,-32 7 5 16,-36 3 0-16,-10-9-24 15,0-15 4-15,19-15-3 16,17-14 1-16,24-12 7 16,18-10-10-16,0-10 0 15,0 0 6-15,18 0-3 16,51 0 6-16,41-10 15 16,9-19-20-16,0-6 1 15,-14 5-5-15,-13-1-66 16,-24 5-117-16,-8 6-167 0,-19 2-201 15</inkml:trace>
  <inkml:trace contextRef="#ctx0" brushRef="#br0" timeOffset="527">879 26 706 0,'0'0'200'0,"0"0"-47"16,0 0-15-16,0 0-44 16,0 0-58-16,0 0-30 15,-41-26-1-15,41 52-5 0,0 15 15 16,0 2-13-16,0 1 8 16,0 5-10-16,0-5 0 15,0-5 3-15,0-7 1 16,0-10-4-16,0-10 0 15,0-5 5-15,0-7-4 16,0 0 0-16,0 0 5 16,0-15 15-16,0-15-19 15,0-2-2-15,0-3 1 16,0-3 5-16,0 4-2 16,0 4-4-16,9 7 0 15,0 9-4-15,14 8 2 0,-5 6-1 16,14 0 0-16,-13 3-11 15,8 23 13-15,-4 0-16 16,-14 0-4-16,0 0 17 16,-9-3-25-16,0-5 20 15,0-3 7-15,0-4-4 16,0-5 2-16,0 0 4 16,0-3 0-16,19 3-6 15,3 2 10-15,15 0-4 16,23-7 1-16,8-1-1 15,1 0-14-15,13 0-175 16,-27 0-151-16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6:58.3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0 214 512 0,'0'0'207'16,"0"0"-70"-16,0 0 3 0,0 0-38 16,0 0-42-16,0 0-44 15,59-82 12-15,-18 65-8 16,1 2-17-16,-24 6 22 15,9 0-25-15,-4 9 0 16,5 0-4-16,-10 0 4 16,5 0 0-16,4 23-5 15,-17 4 5-15,3 5-5 16,-4 0 5-16,-9-6 0 16,0 3-2-16,0-5 9 15,0-10-7-15,0-5 0 16,0-4 3-16,0-5-1 0,0 0 11 15,0 0 42-15,0-26 34 16,0-6-74-16,19-11 9 16,8 1-2-16,24-3-22 15,-1 1 15-15,0 8-15 16,-22 13 0-16,4 14-2 16,-14 9 2-16,0 0 0 15,14 0 0-15,-4 14-9 16,4 13 3-16,-14 2 3 15,1 0-4-15,3 2 2 16,-12 0-33-16,8 1-16 16,-18 3-34-16,0-1-129 15,0 8-167-15</inkml:trace>
  <inkml:trace contextRef="#ctx0" brushRef="#br0" timeOffset="238">91 569 577 0,'0'0'156'0,"0"0"-5"16,0 0 9-16,0 0-59 16,0 0-55-16,0 0-27 15,247-47 19-15,-59 21 23 0,18-9-33 16,-9 6-28-16,-28 12 1 15,-50 13-1-15,-50 4-15 16,-51 6-95-16,-18 29-136 16,-9 18-125-16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2.22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82 525 480 0,'0'0'154'16,"0"0"-11"-16,0 0-36 15,0 0-30-15,0 0-16 16,0 0-49-16,165-80-8 15,-156 101 8-15,5 15-9 16,-14 10 10-16,0 3 6 16,-14 7-6-16,-23 3 20 15,-13-2-18-15,0-3-11 0,-10-11 8 16,33-13-9 0,8-13-3-16,6-11 0 0,13-6 9 15,0 0-6-15,13 0 1 16,24 0-4-16,41 0 29 15,22 0-28-15,29-23 3 16,-1-10-4-16,0-2-139 16,-27-3-129-16,-33 4-341 15</inkml:trace>
  <inkml:trace contextRef="#ctx0" brushRef="#br0" timeOffset="539">750 245 428 0,'0'0'217'0,"0"0"-45"0,0 0-26 15,-87-184-4-15,64 155-23 16,23 8-36-16,-9 14-17 16,9 3-30-16,0 4-3 15,0 0-33-15,0 11-16 16,-9 31 12-16,0 15 4 15,-9 8 0-15,8-1 0 16,-3-6 8-16,13-5-7 16,0-9-1-16,0-10 0 15,0-13 1-15,0-12-1 16,0-7 0-16,0-2 4 0,0 0-2 16,0 0 13-1,0-15-9-15,23-13-5 0,-5-1 2 16,-9-3-2-16,9-1-1 15,5 1 0-15,-4 4 7 16,13 7-10-16,-23 9 3 16,9 9-14-16,-9 3 13 15,14 0-25-15,-5 3 11 16,1 20 4-16,-19 5-12 16,0 0 20-16,0 4-25 15,0-3-12-15,-9 1 29 16,-19-7-2-16,-4-6 5 15,23-8-2-15,0-6 13 0,9 0-3 16,0-3 0-16,0 0 2 16,0 3-6-16,36 3 13 15,24 0-4-15,31 6-5 16,-13-2-6-16,0 6-68 16,0 4-160-16,-19 0-233 15</inkml:trace>
  <inkml:trace contextRef="#ctx0" brushRef="#br0" timeOffset="773">2114 709 629 0,'0'0'272'0,"0"0"-92"15,0 0-3-15,0 0-51 16,0 0-65-16,0 0-61 15,0 17 0-15,-50 35 40 16,-19 16-39-16,1-1 15 16,-15 3-16-16,-4 3-16 15,-9 5-77-15,-14 4-177 16,19-3-222-16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1.5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5 403 447 0,'0'0'211'0,"0"0"-55"15,0 0-53-15,0 0-13 16,0 0-3-16,0 0-20 15,0 0-19-15,0-104-11 0,0 69 12 16,0-4-22-16,0 2-18 16,32 5 2-16,-4 8-4 15,-5 12-7-15,4 10 0 16,0 2 1-16,15 0-13 16,-10 19 11-16,-5 17-4 15,-9 5-1-15,-8-3-1 16,-10-1 6-16,0-7 0 15,0-10 1-15,0-8-7 16,0-3 7-16,0-9 0 16,0 0 0-16,0 0 9 15,13 0-9-15,-3 0 14 0,8-27-11 16,23-17 5-16,-4-7-8 16,13-3 0-16,0 5 4 15,-22 11-1-15,13 12-3 16,-32 11 0-16,0 12 2 15,0 3-8-15,14 0-8 16,5 29 12-16,4 9-3 16,-5 7 2-16,-8-8-1 15,-6-1 4-15,-3-5-37 16,-1-1-42-16,-9-2-114 16,0-4-146-16</inkml:trace>
  <inkml:trace contextRef="#ctx0" brushRef="#br0" timeOffset="233">884 68 487 0,'0'0'188'16,"0"0"-23"-16,0 0-44 15,0 0-54-15,0 0-48 16,0 0-15-16,298-47 12 15,-161 39-16-15,-18-2 4 16,-32 8-8-16,-37 2 3 16,-18 0-45-16,-32 0-83 15,0 20-7-15,-41 6-120 16,-9 1-167-16</inkml:trace>
  <inkml:trace contextRef="#ctx0" brushRef="#br0" timeOffset="360">1113 261 186 0,'0'0'214'0,"0"0"-88"0,0 0 26 16,0 0-10-16,0 0-76 16,0 0-51-16,69 3-5 15,27-3 6-15,14-3-16 16,9-9-28-16,0-6-286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5.6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84 697 0,'0'0'192'0,"0"0"-55"16,0 0 23-16,0 0-35 16,0 0-34-16,0 0-33 15,-60-84-50-15,60 100-8 16,0 32 3-16,0 13-3 16,0 6 13-16,14 3-13 15,-14 6 3-15,9-1 8 16,-9 0-8-16,0-4 0 0,0-10-3 15,0-11 1 1,0-15 0-16,0-18-1 0,0-11 0 16,0-6 2-16,0 0 1 15,0 0 5-15,0-15-3 16,0-16 0-16,0-13-10 16,0-5 5-16,0-7 0 15,9-6-5-15,42 6 2 16,-6 7 3-16,6 15-3 15,-10 13-11-15,-14 12 10 16,5 9-5-16,-4 0-5 16,-10 0 12-16,-4 15-16 15,-14 8 1-15,0 9-7 0,0 1-14 16,-32 2 28 0,-19 6 0-16,6-6 6 0,-6-4-1 15,19-10-11-15,23-9 16 16,0-3 0-16,9-7-1 15,0 4-4-15,0-3 4 16,32 6 1-16,5-3 6 16,4-1-4-16,9 4 2 15,-4-3-4-15,13-1 0 16,1 1-1-16,-1 0 1 16,-8 0-3-16,8 3-36 15,-22 0-120-15,-14-1-127 16,-23 4-442-16</inkml:trace>
  <inkml:trace contextRef="#ctx0" brushRef="#br0" timeOffset="466">842 340 653 0,'0'0'127'0,"0"0"-32"16,0 0 8-16,0 0 21 15,0 0-61-15,0 0-55 16,-50-14 2-16,110 14-4 0,26 0 4 15,24 0 1-15,19-2-9 16,-1 2 2-16,-18 0 0 16,-23 0-4-16,-37 0-11 15,-32 0-132-15,-18 8-69 16,0 12-69-16</inkml:trace>
  <inkml:trace contextRef="#ctx0" brushRef="#br0" timeOffset="637">971 609 496 0,'0'0'120'15,"0"0"-54"-15,0 0-8 16,0 0 15-16,0 0-7 0,0 0-17 16,315 0-8-16,-218 0-36 15,-6-3 4-15,-13-6-9 16,-19 1-166-16,-31 4-497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9.2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97 392 0,'0'0'332'0,"0"0"-230"0,0 0 54 16,0 0-38-16,0 0-53 15,0 0-28-15,68-93-23 16,-31 89 12-16,-5 4-13 16,-4 0-8-16,-6 0 8 15,-12 0-7-15,8 18-4 16,-9 6-1-16,-9 5 0 15,0 6 11-15,-18 9-3 16,-23 2-1-16,-5 1 10 16,5-7-17-16,22-13 8 15,6-7-9-15,13-8 1 16,0-4-1-16,0-1 1 0,0-7 0 16,32 0 10-16,9 0-11 15,27 0 8-15,10-15-8 16,32-17-53-16,-5-3-129 15,14-6-208-15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8.9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165 132 384 0,'0'0'237'0,"0"0"-137"15,0 0 34-15,0 0-12 16,0 0-70-16,0 0 9 16,-19-28-25-16,19 28-22 15,0 0-2-15,0 0-6 16,0 0-1-16,0 0-5 16,19 0 3-16,3 10-5 15,-3 10 2-15,-10 4 0 16,0 2 0-16,-9 0 3 15,9-3-3-15,-9-8 0 0,0-7 2 16,14-5-1-16,-14-3 3 16,0 0-2-16,9 0 27 15,-9-11 51-15,9-16-31 16,10-4-32-16,3-8-3 16,6 2 4-16,-1-1-14 15,-4 5 1-15,5 9 2 16,-5 10-6-16,-5 9-1 15,9 5 0-15,-4 0-5 16,-4 0 2-16,22 26-4 16,-23 6 7-16,0 6-4 15,5 2-1-15,-14 3 5 0,1-6 0 16,-1 0-3-16,-9-5-1 16,0 0-76-16,0-6-124 15,-9-2-188-15</inkml:trace>
  <inkml:trace contextRef="#ctx0" brushRef="#br0" timeOffset="914">9 216 535 0,'0'0'145'16,"0"0"-12"-16,0 0-35 15,0 0-12-15,0 0-14 16,0 0-18-16,-9-58-5 15,9 42-7-15,0 2-20 16,0 2-2-16,0 0 2 16,0 4-12-16,18-1 4 15,0 3-14-15,14 6 0 16,5 0-4-16,-5 0 1 16,9 0 3-16,-13 15-2 15,13 5 6-15,-14 4-6 16,-8 2 2-16,4 5-6 0,-5 5 3 15,-9-1-178 1,0 0-357-16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0:40.60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128 118 467 0,'0'0'181'0,"0"0"-112"15,0 0 41-15,0 0-30 16,0 0-17-16,0 0 0 16,-69-19-59-16,69 19 5 15,0 0-9-15,0 0-30 16,41 0 15-16,69 0 15 15,64 0 47-15,87 0 12 0,32 0-48 16,32-19 3 0,-27 2-11-16,-33-1 5 15,-45 1 11-15,-55 6-7 0,-37 2-9 16,-37 3 31-16,-31 4-32 16,-42 2 19-16,-18 0-15 15,0 0 6-15,0 0 4 16,-27 0-1-16,-74 0-9 15,-59 0 33-15,-65 0-27 16,-40 8-13-16,-14 7 1 16,-5-4 0-16,5 4 11 15,36-4-11-15,33-2 0 0,72-3-7 16,60-3 6-16,60-3 1 16,18 8 0-16,37 7-32 15,63 6 32-15,79-7 0 16,64-8 0-16,45-6 4 15,9 0-1-15,-31 0-3 16,-28-8 0-16,-55 4 9 16,-41 2-13-16,-37 2 4 15,-22 0 0-15,-24 0-2 16,-13 0 7-16,-23 0-5 16,-14 2 0-16,-9 2 4 15,0-4-11-15,-18 8 7 16,-92 6-1-16,-69 7-5 15,-86 2 12-15,-51 0 2 16,0-2-8-16,9-4 11 0,33-5-5 16,45 0-6-16,50-4 0 15,60 2-12-15,60-4 12 16,50-6 0-16,9 2 0 16,32 1-35-16,105 0 35 15,101-3 10-15,87 0-5 16,69-12 0-16,31-14-4 15,-49 2-1-15,-51 7 0 16,-87 8 9-16,-64 7-9 16,-64 2 0-16,-33 0 2 15,-45 0-4-15,-4 0 2 16,-28 0 0-16,0 0-2 0,-37 14-13 16,-91 12 15-1,-92 12 5-15,-86 3 6 0,-79-3-7 16,-27 1-4-16,-13-5 1 15,49-5 10-15,79-5-4 16,109-7-7-16,74-8 0 16,72-3 3-16,42-3-21 15,0-1 18-15,19 1-22 16,81 0 20-16,88-3 4 16,78 0 18-16,77-3-20 15,55-20 7-15,5 0-15 16,-19-1 8-16,-36 10 0 15,-82 8-1-15,-69 6 7 16,-69 0-6-16,-50 0 0 0,-46 0 6 16,-32 0-15-16,0 6 9 15,-60 11-17-15,-77 10 17 16,-83 5 2-16,-64 3 7 16,-54-9-9-16,-24 0 10 15,5-2-5-15,9-3-5 16,55-5 0-16,73-4 10 15,92-3-9-15,69 0-1 16,59 5 0-16,23 0-32 16,96 3 32-16,55-7 0 15,64-10 2-15,50 0 2 0,-13 0 1 16,-10-10-5-16,-27-1 0 16,-59 5 7-16,-42 5-13 15,-27 1 6-15,-32 0 0 16,-19 0-1-16,-22 0 4 15,-14 0-3-15,-23 11 0 16,-32 9-39-16,-74 12 23 16,-72 6-4-16,-60-1 20 15,-37 5-7-15,-13-10 16 16,13-6-9-16,10-3 3 16,36-3 1-16,0-2 10 15,32-1-14-15,41 2 0 0,28-5 11 16,60-6-5-1,45-2-6-15,23-2 0 16,13-1-21-16,102-3 21 0,95 0 8 16,97-19-5-16,46-7-2 15,31 0-1-15,-36 8 0 16,-55 10 0-16,-83 2 7 16,-72 6-10-16,-70 0 3 15,-40 0 0-15,-28 0-6 16,0 0 9-16,-18 0-6 15,-83 2 2-15,-46 14 1 16,-22 1 23-16,4-6-23 16,46 1 2-16,32 0-4 15,37 6-41-15,0 2-169 16,8 6-156-16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07.7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0 762 446 0,'0'0'213'0,"0"0"-96"0,0 0 9 15,0 0-46-15,0 0-14 16,0 0-23-16,128-102-5 16,-68 58 6-16,8-11-19 15,1-15-2-15,-10-3 0 16,-17-6 2-16,-15 0 13 15,-18 7-20-15,-9 11 0 16,0 11 4-16,-9 12-16 16,-32 17 23-16,13 10-10 15,-13 5-15-15,14 6-6 0,-14 6 2 16,4 29 0-16,-4 20-1 16,13 9 2-16,-13 12-1 15,14 3 0-15,4 2 6 16,23-2-6-1,0-5 0-15,23-14-2 0,22-10-6 16,24-15 1-16,0-15 0 16,4-14 5-16,-4-6-2 15,-10 0 4-15,-13-18 0 16,-5-7 1-16,-23-10 11 16,5-3-11-16,-14-1 0 15,-9-2 9-15,0 10-7 16,0 8 5-16,0 12 0 0,-9 3-7 15,9 8-1 1,-23 0-4-16,23 10-11 0,-18 25 13 16,18 6 2-16,0 3 1 15,0-4-1-15,9-2 0 16,42-6-6-16,-1-9 6 16,9-8 0-16,-13-12-1 15,5-3 7-15,-10 0-5 16,9-12 3-16,-13-17-3 15,-14-6 13-15,-14-6-13 16,-9-5 7-16,-9-7 15 16,-42 7-11-16,-17 2-1 15,-1 14-10-15,9 13 0 16,19 8-2-16,23 9-4 0,9 0-10 16,9 0-16-1,0 38-73-15,0 9 23 0,46 0-153 16,13-10-100-16</inkml:trace>
  <inkml:trace contextRef="#ctx0" brushRef="#br0" timeOffset="533">1332 534 50 0,'0'0'478'0,"0"0"-312"16,0 0 2-16,0 0-41 15,0 0-21-15,0 0-24 16,-9-151-34-16,-10 145-7 15,-13 6-32-15,5 0-6 0,-5 0 2 16,4 20-1-16,-4-2-4 16,23 6 0-16,0-3-1 15,9-3-3-15,0 4 3 16,0-11-14-16,9 1 13 16,10-6-10-16,-10-2 12 15,4-4 0-15,6 0 1 16,-10 0 8-16,0-16-4 15,0-1-5-15,-9 5 20 16,0 0-4-16,14 9 14 16,-14 3-1-16,0 0-21 15,0 0-8-15,0 30-10 0,0 22 10 16,0 17 20-16,0 14-19 16,-23 16 9-1,23 15-5-15,-9 5-3 0,9 10 23 16,0-4-15-16,0-3 2 15,0-5 9-15,0-18-20 16,-18-23 10-16,8-26-4 16,-12-27-7-16,22-17 11 15,-19-6 2-15,1 0 34 16,-23-9 3-16,0-20-42 16,-14-9 5-16,-5-11-12 15,1-7 0-15,-10-2-2 16,28-7-22-16,9 4-40 15,32-3-14-15,59-9-49 16,83-12-114-16,23-8-246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12.1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119 132 609 0,'0'0'164'0,"0"0"-27"15,0 0 5-15,0 0-23 16,0 0-22-16,0 0-44 16,0 0-3-16,-119-10-22 15,119 10-2-15,0-3-12 16,23 0-12-16,14-3-2 16,31-3 9-16,24-2-4 15,18-4 7-15,-14-1-11 0,14-1-1 16,-14 3 2-16,-14 2-1 15,-13 4-2 1,-9 5 1-16,-33 3-23 0,-18 0-27 16,-9 0-74-16,0 0-48 15,-27 23-7-15,-24 3-105 16</inkml:trace>
  <inkml:trace contextRef="#ctx0" brushRef="#br0" timeOffset="303">435 203 280 0,'0'0'320'0,"0"0"-193"16,0 0 21-16,0 0-4 0,0 0-57 16,0 0-11-16,0-2-20 15,0 2-8-15,0 0-5 16,0 0-16-16,0 0-1 15,0 0-10-15,0 28-14 16,0 10 59-16,0 3-42 16,9 6-11-16,5 6 6 15,-5-1-14-15,-9 1 5 16,9 2-5-16,-9-6 5 16,0 1-10-16,0-3 4 15,0-7-54-15,0-1-67 16,0-6-138-16,0-6-320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15.3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44 777 0,'0'0'107'0,"0"0"-5"16,0 0 3-16,0 0-44 15,0 0-38-15,0 0-22 16,119-29 9-16,-41 25-10 16,9 2 4-16,14 2-6 15,-24 0 2-15,1 0-50 16,-27 0-120-16,-29 13-94 16,-22 9-178-16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15.5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63 345 0,'0'0'136'0,"0"0"-77"0,0 0 65 16,0 0 21-16,0 0-55 15,0 0-6-15,256-8-19 16,-173-7-28-16,4 1-18 15,13-1-18-15,-22 6-2 16,-28 7-46-16,-31 2-291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14.3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64 214 342 0,'0'0'243'0,"0"0"-104"15,0 0-15-15,0 0-6 0,0-160-12 16,0 142-12-16,0 6-23 16,0 6-5-16,0 6-5 15,0 0-34-15,0 0-16 16,0 6-11-16,0 44 6 15,-9 25-6-15,0 22 12 16,-14 8-10-16,14-1 13 16,9 5-8-16,-10-1-6 15,10-3 8-15,0 0-6 16,0-9 4-16,0-9-7 16,10-11 0-16,8-21-1 15,14-11 1-15,-5-12-11 16,15-11-48-16,-15-10-100 0,5-5-136 15,-5-6-174-15</inkml:trace>
  <inkml:trace contextRef="#ctx0" brushRef="#br0" timeOffset="483">339 849 492 0,'0'0'165'16,"0"0"-59"-16,0 0 8 16,0 0-23-16,0 0-28 0,0 0-43 15,128-96-9 1,-87 96-6-16,-14 3-2 0,15 24-6 16,-24 7 3-16,5 4 0 15,-14 0 3-15,-9 1-2 16,0-2-1-16,0-2 0 15,0-6 1-15,0-5-1 16,-9-12 0-16,9-7 0 16,0-5 10-16,0 0-9 15,0 0 16-15,0 0 48 16,0-26 15-16,0-9-55 16,9-7-12-16,9-3 0 15,14-5 3-15,5-3-15 16,-5 1 6-16,5 5-7 15,-5 15 1-15,-5 9-2 0,-9 20-2 16,5 3-1-16,-4 0 1 16,13 17-9-16,-14 18 7 15,0 12 2-15,5 3-5 16,-14-1 4-16,-9 3-15 16,0-4-47-16,0-8-53 15,0-5-175-15,0-5-338 16</inkml:trace>
  <inkml:trace contextRef="#ctx0" brushRef="#br0" timeOffset="819">1217 94 552 0,'0'0'175'0,"0"0"-28"16,0 0 0-16,0 0-36 16,0 0-46-16,0 0-24 15,32-94-22-15,5 94-9 16,13 24-2-16,1 23 0 16,8 19 19-16,-22 22-12 15,4 15 24-15,-13 7-10 16,4 0-15-16,-14-1 10 15,-9-10-13-15,0-6-3 16,5-8-3-16,-14-6-2 0,0-9 1 16,0-14-4-16,0-7-2 15,0-11-11-15,-23-6-99 16,-4-8-151-16,27-16-248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18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0 410 372 0,'0'0'286'15,"0"0"-157"-15,0 0 3 16,0 0-18-16,0 0-48 16,0 0-33-16,9-72-10 15,14 51 10-15,-5 0-5 16,-9 1 12-16,14 3 1 15,-14-1-17-15,9 4-5 16,1-1-3-16,-10 6-11 16,14 7-6-16,4 2 1 15,-4 0-7-15,14 11 5 16,-5 24-9-16,-5 12 11 0,5 5-2 16,-23 6 2-16,1 1-1 15,-10-9 1 1,0-13 0-16,0-10-1 0,0-13-4 15,0-11 5-15,0-3 6 16,0 0 0-16,0 0 15 16,0-15 14-16,0-11-25 15,0-6 15-15,0-12-14 16,9-8-6-16,32-9 0 16,-4-12-1-16,22-3-1 15,-9 0-3-15,-8 12 1 16,-6 17 1-16,-13 23-2 15,-5 20-2-15,-8 4-1 0,17 0-13 16,-4 34 14-16,4 13 0 16,5 8 2-16,-22-1-3 15,8 3 3-15,-9-13 0 16,5-3-5-16,-5-4 8 16,0-4-6-16,0-7 0 15,0-3-29-15,-9-3-45 16,0-3-67-16,0 2-60 15,0-7-183-15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22.8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37 182 0,'0'0'156'15,"0"0"-55"-15,0 0-20 16,0 0 21-16,0 0-34 16,0 0-33-16,0 0-2 15,0-5-27-15,0 5-3 16,0 0 3-16,0 0-2 16,0 5-4-16,9 14 12 15,0 1-8-15,9-4 3 16,-9-3-6-16,14-4-1 15,5-4 9-15,4-5-3 0,-5 0 2 16,-8 0 5-16,3 0-4 16,-12-14 38-16,-10 1 0 15,0-3-7-15,0 4 5 16,0-2-17-16,0 1 1 16,-10 2-27-16,-12 4 4 15,3 3-12-15,10 4 2 16,0 0-1-16,0 0-4 15,0 0 13-15,-5 4-4 16,14 9 0-16,0 0-3 16,0-2-3-16,0-6-8 15,0-2-4-15,0-3 17 16,0 0-7-16,0 0 8 0,0 0 6 16,0-5-3-16,0-13 0 15,0 3-3-15,0 4-4 16,0 2 0-16,0 3-108 15,0 6-63-15,0 0-140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23.2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59 562 403 0,'0'0'95'0,"0"0"11"16,0 0-9-16,0 0 10 15,0 0-32-15,0 0-36 16,-59-11 6-16,59 11-17 16,0-6-3-16,32 1 1 15,13-10-16-15,47 0 19 0,4-2-13 16,14 0-13 0,0 4 22-16,-14 2-25 0,-18 5 0 15,-28 6-2-15,-18 0 2 16,-32 0-29-16,0 0-105 15,0 20-35-15,-50-2-63 16,9 0-327-16</inkml:trace>
  <inkml:trace contextRef="#ctx0" brushRef="#br0" timeOffset="224">476 519 101 0,'0'0'265'15,"0"0"-132"-15,0 0 4 0,0 0-31 16,0 0 4-16,0 0-38 15,-23-47 0-15,23 47-30 16,0 0-20-16,0 0-2 16,0 12-11-16,0 23-2 15,0 12 32-15,0 6-18 16,0 2 12-16,0 9-12 16,0 6-20-16,0-3 10 15,0-2-9-15,0-10-2 16,0-6 0-16,9-11-88 15,14-12-145-15,-5-11-236 16</inkml:trace>
  <inkml:trace contextRef="#ctx0" brushRef="#br0" timeOffset="585">1222 96 594 0,'0'0'163'15,"0"0"-50"-15,0 0-4 16,0 0 0-16,0 0-30 16,0 0-7-16,-28-91-49 0,19 91-5 15,9 0-18-15,-23 30-10 16,5 28 10-16,-23 27 5 15,13 11-2-15,1 12 12 16,13 8-12-16,5 2 13 16,9 4-2-1,0 0-11-15,32-5 5 0,28-12-8 16,-1-17 0-16,1-19 10 16,-15-13-7-16,6-15-6 15,-19-12-4-15,-5-11-113 16,-9-10-93-16,-8-8-149 15</inkml:trace>
  <inkml:trace contextRef="#ctx0" brushRef="#br0" timeOffset="893">1725 752 505 0,'0'0'199'16,"0"0"-67"-16,0 0-6 16,0 0-15-16,0 0-7 15,0 0-33-15,-27-111-24 16,27 111-19-16,0 0-28 16,0 6-8-16,0 26-3 15,9 18 11-15,9 5 6 0,14 7-6 16,-13 6 0-1,-1-8 2-15,-4-3 2 0,4-3-4 16,-9-13 0 0,-9-9-12-16,9-7-101 0,-9-6-147 15,9-16-165-15</inkml:trace>
  <inkml:trace contextRef="#ctx0" brushRef="#br0" timeOffset="1194">2005 0 635 0,'0'0'182'16,"0"0"-77"-16,0 0-2 15,0 0-42-15,0 0-46 16,0 0 9-16,96 79 2 15,-37-4 30-15,1 22-1 16,-10 11-24-16,-13 15 17 16,4 3-30-16,-9 12-7 15,-14 2 3-15,-18-2-7 16,0-7-7-16,0-17 0 16,-41-12-8-16,-18-15-78 15,-10-14-240-15,-9-9-628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25.3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206 312 119 0,'0'0'483'0,"0"0"-349"16,0 0-8-16,0 0 1 15,0 0 0-15,0 0-51 16,0 0-22-16,-206 14-8 16,206-14-44-16,0 0 9 15,18 0-11-15,51 0 7 16,31 0 9-16,28-12-14 15,19-2 0-15,22 0 3 16,1-4 1-16,-15 7-6 16,-27-1 0-16,-36 8-6 15,-55 4-32-15,-28 0-149 0,-9 0-88 16,-28 10-63-16</inkml:trace>
  <inkml:trace contextRef="#ctx0" brushRef="#br0" timeOffset="245">544 0 522 0,'0'0'196'0,"0"0"-48"0,0 0-4 15,0 0-58-15,0 0-16 16,0 0-59-16,-13 28-5 0,13 28 69 15,0 14-34 1,22 8-9-16,6 8-3 0,4 2-21 16,-5 7 10-16,5 1-18 15,-13-5-2-15,-10-1 1 16,-9-14-176-16,0-6-360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0.8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0 882 419 0,'0'0'140'15,"0"0"-53"-15,0 0 52 16,0 0-23-16,0 0-34 0,0 0-14 16,0 0-15-16,96-99-4 15,-36 61-9-15,-10-6 11 16,-9-3 5-16,5-3-27 15,-5-5-6-15,-9-6 23 16,-14-6-31-16,1-9 2 16,-19-3-10-16,0 0-3 15,0 13 13-15,0 12-17 16,0 17 2-16,0 16 11 16,0 12-12-16,-9 9 4 15,9 0-5-15,-19 6-18 16,10 38 9-16,-23 15 7 15,5 11 2-15,4-1-4 0,14 5 8 16,-1-1-4-16,10 5 0 16,0 1 5-16,0-3-5 15,0-7 0-15,19-13 0 16,40-12-5-16,10-15 6 16,22-15-1-16,-13-10 1 15,-9-4 5-15,0 0-6 16,-1-13 0-16,-17-13 0 15,-10-2 8-15,-14-8-6 16,-8 2 2-16,-19-6-3 16,0-2 6-16,0 7-2 15,0 15-5-15,-19 8 0 16,10 12 1-16,9 0-1 16,-9 0-3-16,-14 14-6 0,14 24 3 15,9 9 2-15,0-1 4 16,0-4 0-16,23-8-4 15,23-8 4-15,4-8 0 16,9-10-3-16,-8-8 11 16,-1 0-10-16,-4 0 2 15,4-22 0-15,-9-10 10 16,-13-10-7-16,-28-4-3 16,0-1 10-16,0-5-9 15,-46-1 8-15,-27 12-9 16,4 10 0-16,-9 16-8 15,10 9 5-15,17 6 0 16,1 0-2-16,32 11-40 0,-1 19-31 16,19 13-46-16,0 5-70 15,60-5-82-15,9-3-226 16</inkml:trace>
  <inkml:trace contextRef="#ctx0" brushRef="#br0" timeOffset="547">1469 657 353 0,'0'0'219'0,"0"0"-70"16,0 0-2-16,0 0-36 15,0 0-22-15,0 0-43 16,0 0-6-16,-59-129-18 0,31 129-20 16,-4 0-3-16,14 7 1 15,-5 19 0-15,14 3-3 16,9 3 5-16,0-3-2 15,9-3 0-15,23-6-4 16,-4-8 0-16,-5-6-7 16,4-6 6-16,-18 0 5 15,14 0 1-15,-14 0 4 16,-9-12 7-16,9 1-8 16,-9 2 34-16,9 3 12 15,-9 3-21-15,0 3-1 16,0 0-28-16,0 0-6 15,10 29-14-15,-10 21 20 0,0 14 6 16,9 21-6 0,-9 14 1-16,14 15 0 0,-5 3 3 15,0-4 0-15,-9-8-4 16,0-15 1-16,0-6-6 16,0-4 5-16,0-13 0 15,-18-8 0-15,-5-10 5 16,4-20-4-16,1-11-1 15,18-10 2-15,-32-8 3 16,5 0 29-16,-15 0 25 16,-8-3-32-16,4-20-14 15,-13-10-6-15,8-10-5 16,10-5 1-16,23-21-6 0,18-15-26 16,0-18-72-16,87-6-45 15,41 0-111-15,-9 15-143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0:53.85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1075 504 314 0,'0'0'147'0,"0"0"-70"15,-270-3-32-15,174 3-3 0,-5 0 29 16,14-2-31-1,10-6 7-15,17 6 1 0,19-1-17 16,13 1 13-16,15 2-12 16,13 0-7-16,0 0 24 15,0-4-37-15,0 4 7 16,13-5 24-16,33-4-31 16,46-6 41-16,36-2-6 15,37 0-18-15,64-4 22 16,45 0-41-16,51 1 7 15,64 2 0-15,14 1-12 16,9 8 8-16,-23 3-13 16,-55 6 6-16,-41 0-9 0,-46 0 8 15,-27 0-5 1,-32 0 7-16,-23-14 3 0,-5-7 0 16,-5-1 5-16,-3-5-9 15,-15-1 17-15,-27 6-19 16,-23 2-4-16,-28 5 18 15,-31 7-9-15,-5 1 4 16,-14 5-13-16,-9 2 3 16,0 0-3-16,0 0 0 15,0 0 0-15,0 0-4 16,0 0 13-16,0 0-9 16,0 0 0-16,-19 0-26 15,-72 0 17-15,-88 0 4 16,-77 23 3-16,-69 6-8 0,-41-7-14 15,-37 3 24-15,-41-7-2 16,0 2-4-16,-9-6-9 16,18 7 15-16,32 2 0 15,46 0-3-15,41 3 9 16,60 4-6-16,50-6 0 16,46-1 2-16,54-6-12 15,47-1 10-15,27-5 0 16,32-4-8-16,0 3 4 15,0 1-7-15,59 7 1 16,51 0 10-16,69-10 1 16,86-8-1-16,79 0 0 15,100 0-3-15,59-11 8 0,51-12-5 16,-32-10 0 0,-19 1 11-16,-68 1-16 0,-69-2 5 15,-73 1 0-15,-36 0 5 16,-56 8 6-16,-54 7-11 15,-38 8 0-15,-49 6 12 16,-23 0-16-16,-19 3 4 16,-4 0 0-16,-14 0-8 15,0 0 13-15,0 0-5 16,0 0 0-16,0 0 10 16,0 0-19-16,-60 0 10 15,-41 12-1-15,-54 11 28 16,-56 4-17-16,-45-1-11 15,-60-2 0-15,-46 4-2 0,-63-1-6 16,-61 2 8-16,15-7 0 16,18 3-12-16,36-5 15 15,51 4-3-15,41-2 0 16,28 2 10-16,72-4-20 16,47-5 10-16,82-3 0 15,45-6 3-15,51-6-3 16,0 2-4-16,0 4-7 15,28 0 3-15,63 2 8 16,56 2 0-16,91-8 7 16,96-2-13-16,110 0 13 15,78-8-7-15,82-16 0 16,-14-5 9-16,-36-6-11 0,-73 2 2 16,-64 2 0-16,-83-1 2 15,-55 9-2-15,-73 2 0 16,-60 7 0-16,-36 5 12 15,-41 3-12-15,-19 4 0 16,-22-2 0-16,-5 0-5 16,-23 4 5-16,0-1 0 15,0-3 0-15,0 2 13 16,-60-2-11-16,-50 4 5 16,-59 0-1-16,-46 0 8 15,-51 11-10-15,-40 11-4 16,-52 1 0-16,-53 5-12 0,-75 5 7 15,-45 3 5-15,-32-4-11 16,19 2 0-16,40-1 8 16,92-5 3-16,73-4 0 15,97-4 6-15,72-1-9 16,83-8 3-16,46 0 0 16,41 1-13-16,28 2-3 15,82 3 16-15,86-4-6 16,102-13 19-16,114 0-12 15,91 0-1-15,70-21 7 16,22 1-14-16,-46-4 7 16,-55 1 0-16,-77 7 1 15,-92-5 14-15,-60 5-15 0,-68 8 0 16,-37-1 11 0,-63 6-13-16,-29 0 2 0,-17 0 0 15,-33 1 4-15,-4 2 2 16,-14 0-6-16,0-4 0 15,-23 4-9-15,-73 0 9 16,-92 0 3-16,-91 4-3 16,-83 14 5-16,-73-4 5 15,-32 0-10-15,-32 0 0 16,-18 7 3-16,4 2-6 16,42 7 3-16,36 1 0 15,78-1-12-15,82-4 16 0,79-6-4 16,77-8 0-1,50 0 2-15,51-6-10 0,8-3 8 16,10 0-2-16,0-1-12 16,0 7-9-16,37 0 10 15,64-3 11-15,77-3 2 16,115-3 14-16,115 0-14 16,123-15 0-16,91-17-2 15,46-6 5-15,-27-2-3 16,-27 4 0-16,-70 4 12 15,-72 10-8-15,-56 3-4 16,-100 7 0-16,-91 1 9 16,-88-1 1-16,-64 7-9 15,-55-5-1-15,-18 6 13 16,0 4-30-16,-100 0 14 0,-74 4 3 16,-105 26 9-16,-97-4-3 15,-68 0-6-15,-59 1 0 16,-70-2 16-16,-8 5-21 15,27-3 5-15,32-1 0 16,78-3 2-16,87-2 5 16,83-1-7-16,86 0 0 15,69-3 5-15,60-5-15 16,31-6 10-16,28-3 0 16,0-3-9-16,0 0 7 15,9 3-6-15,69 0 1 16,91-3 7-16,88 0 16 0,109-3-16 15,105-27 0-15,65 5-8 16,27-5 10-16,-14 4-2 16,-13 2 2-16,-74 2 12 15,-77 4-17-15,-79 4 3 16,-81 3 0-16,-83 3-2 16,-46 3 4-16,-55-1-2 15,-32 6 0-15,-9-3 10 16,0 0-18-16,-18 3 8 15,-83 0 0-15,-68 9 6 16,-106 24-5-16,-109 5 3 16,-79 2-4-16,-91-5 17 15,-59 5-21-15,-19 2 4 0,-9-2 0 16,69 5-2 0,78-5 2-16,100-2 0 0,129-3-5 15,105-9 10-15,82-11-10 16,59-9 5-16,19-3-8 15,0 6-3-15,60 2-13 16,68 3 24-16,110-8 14 16,115-6-5-16,141-2-4 15,78-35-5-15,60 1 7 16,-28-5-16-16,-55 6 9 16,-82 2 0-16,-73 8 2 15,-87 3 12-15,-51 9-14 0,-82 4 0 16,-46 3 4-1,-55 3-5-15,-45 0 1 0,-10 3 0 16,-18 0-4-16,0 0 4 16,-37 0-3-16,-91 6-9 15,-110 22 12-15,-96 5 19 16,-110-6-19-16,-59-11 0 16,-33-4-6-16,-4-2 19 15,45-5-13-15,61 4 0 16,67 6 11-16,74 2-17 15,83 0 6-15,73-2 0 16,77-9-9-16,42 0 13 16,18-6-5-16,0 0 1 15,0 3-18-15,9-2 10 16,50 4-14-16,79-5 22 0,127 0 15 16,143-12-7-16,155-17-8 15,77-3 0-15,1 2 9 16,-41 1-11-16,-83 3 2 15,-114 3 0-15,-87 5-10 16,-87 3 17-16,-74 4-7 16,-45 2 0-16,-64 2 9 15,-23 2-13-15,-23 3 4 16,0-4 0-16,-92 6-10 16,-63-4 10-16,-92 4 0 15,-60-2 2-15,-36-4 11 16,-5-8-15-16,32-7 2 0,50 1 0 15,51-1-8-15,64 4 20 16,73 5-12-16,51 6 0 16,27 0 6-16,9 0-15 15,78-6-17-15,64-7 26 16,32-9-3-16,28 0 5 16,-5 2-2-16,-9 0 0 15,-28 0 10-15,-13-4-13 16,-19 4 3-16,-36 0 0 15,-24 8-6-15,-35 6 16 16,-24 10-10-16,-18-1 0 16,0 3 16-16,0 0-16 15,0 0 0-15,-60-3 0 0,-36 0-14 16,-55 3 16 0,-37 0-2-16,15 0 0 0,21 0 8 15,75 0-10-15,49 0 2 16,28 3-20-16,0 0 16 15,37 0-40-15,64-1 44 16,54-2 0-16,42 0 11 16,14 0-6-16,-15-11-5 15,-31-7 0-15,-14-5-7 16,-23-6 9-16,-22 3-2 16,4-4 0-16,-51 10 14 15,-18 8-14-15,-41 3 0 16,0 7 3-16,0-7-11 15,-68 1 9-15,-24 0-1 0,-36 1 0 16,-9 3 11-16,-10 2-15 16,-4-3 4-16,14-2 0 15,18-1 1-15,32-2-1 16,27 2 0-16,42 4 0 16,18 4 6-16,0 0-13 15,9-2-7-15,69-4 2 16,32-3 2-16,36-2 10 15,1-1 0-15,-5 0-7 16,-5-5 6-16,-27-9 1 16,-5 0 0-16,-13-1 4 15,-56 10-6-15,-4 5 2 16,-32 1 0-16,-32 3-2 0,-46 3-5 16,-50 3 6-16,-41 2 1 15,-19 0 0-15,23 11 1 16,5 1-1-16,41-2 0 15,41-3 0-15,28-3 11 16,41-4-11-16,9 2 0 16,18 4-23-16,92 0 13 15,41 0 7-15,55-4 3 16,0-2 1-16,-18 0 7 16,-19 0-8-16,-41-11 0 0,-9-11 10 15,-41 6-14 1,-28-1 4-16,-22 6 0 0,-28 1 10 15,0-1 0-15,-28-1-7 16,-63 1-3-16,-46 1-13 16,-19 8 12-16,-23 2 1 15,10 0 0-15,23 0 3 16,36 0 1-16,41 0-4 16,51 0 0-16,18 0-7 15,0 0 5-15,68 0-31 16,38 0 33-16,45 0 9 15,4-9-6-15,-4-6-3 16,-22 7 0-16,-24-2 11 16,-4 5-14-16,-33-1 3 15,-17 0 0-15,-15 3-6 0,-4 3 10 16,-13-2-4-16,-19 2 0 16,0 0 9-16,0 0-15 15,-28 0 6-15,-63 0 0 16,-28 0 4-16,-19 0 3 15,1 0-7-15,27 0 0 16,51 0 12-16,31 0-23 16,28 0 11-16,0 0-31 15,69 0 25-15,50 0 6 16,18 5 4-16,23 1-4 16,-32-3 11-16,-22 0-12 15,-15 2 1-15,-45 1 0 0,4-2-4 16,-18 2 8-1,-13-6-4-15,-10 2 0 0,-9 2 5 16,0 4-18-16,-18 13 12 16,-60 5 1-16,-32 12-2 15,-9-6 8-15,0-6-6 16,9-2 0-16,32-8 12 16,42-4-17-16,13 0 5 15,23 3-11-15,9-1 5 16,50 1 4-16,33-4 2 15,27-8 0-15,0-3 11 16,-14 0-14-16,-27 0 3 16,-28 0 0-16,-27 0 0 15,-23 0 0-15,0 0 0 16,0 0-1-16,-41 0-14 0,-37 9 15 16,-13 8-8-16,-15 4 19 15,38-3-10-15,8-7-1 16,37 1 0-16,23-3-1 15,0-1-20-15,0 4 21 16,0-2 0-16,23 1 0 16,5-4-9-16,22 6 11 15,19-1-2-15,9 2 0 16,22 1 12-16,-4 0-12 16,-4-1 0-16,-23-2 1 15,-33-1-13-15,-13 1 12 16,-23 2-2-16,-9 7-6 0,-64 12 9 15,-23 1-1-15,-33 1 0 16,1 0 9-16,18-9-11 16,23-3 2-16,28-5 0 15,18-6-4-15,13 0 11 16,28-1-7-16,0 1 0 16,0-3-6-16,0 1-1 15,28 0 7-15,22 2 0 16,19-4 2-16,9 1 6 15,-10-3-8-15,-17 0 0 16,-10 0 6-16,-14 0-13 16,-18 2 7-16,-9 0 0 15,0 2-10-15,0 7 8 0,0 0 2 16,-36 7 0 0,-15-4 13-16,10-2-15 0,5-3 2 15,4-1 0-15,13-8-3 16,10 2 10-16,0-2-7 15,9 0 0-15,0 0-12 16,0-1 9-16,27 2 0 16,33-5 3-16,9-2 3 15,-10 0 5-15,-18 0-8 16,-22 0 0-16,-19 0 9 16,0 0 0-16,-19-9-9 15,-72 1-9-15,-37 3 0 0,-60 5 1 16,-18 0 8-16,-41 0-4 15,-10 0 15-15,-26 8-6 16,-15-3-5-16,-27 8 0 16,-23 2-4-16,-13-1 10 15,-15 6-6-15,19 4 0 16,32-4 4-16,69-2-6 16,68-1 2-16,78-8-4 15,60-7-1-15,41 2-3 16,9-4 4-16,0 0 2 15,0 0-12-15,0 0 14 16,0 0 0-16,0 0 0 16,0 0 0-16,0 0 0 15,0 0 0-15,0 0-4 16,0 0 8-16,-9 0-4 0,-1 0 0 16,-22 0-11-16,-13 0-11 15,-47 0 9-15,-4 0 13 16,-23 0 3-16,0 0 6 15,9 0-7-15,5 0-2 16,13 0 5-16,5 0-5 16,-13 0 4-16,3 0-4 15,-12 0 2-15,-10 0 15 16,0 12-12-16,13-1-5 16,24 0 2-16,22-1 4 15,24-5 0-15,4 1-6 16,32 0 0-16,0 0 6 0,0-4-12 15,0-2 6-15,0 3 0 16,0 0-6-16,0-3 6 16,0 0 0-16,32 0 0 15,4 0 6-15,-4 0 0 16,-4 0-6-16,-28 0 0 16,0 0-14-16,0 0 14 15,-28 0-11-15,-49 12 4 16,-33 3 14-16,9-4 2 15,5-5-9-15,27-2 5 16,19-4-6-16,18 0 1 16,14 0 0-16,18 0 1 15,0 0 3-15,32 0-4 0,45-10 0 16,29-10 0 0,54-1 8-16,18-2-8 0,10 6 0 15,-9-1-1-15,-24 0 10 16,-45 7-9-16,-50 2 0 15,-33 6 5-15,-27 3-9 16,0 0 4-16,0-2 0 16,-18-1 0-16,-33-3 8 15,-8 0-8-15,-10 3 0 16,1-3 8-16,-1 4-24 16,-23-2 16-16,-4 4 0 15,-23-3-5-15,9 3 5 0,14-3 0 16,-4 0 2-16,31 1 10 15,19-4-12-15,31-1 0 16,19 5 0-16,0-1-3 16,0 0 5-16,0-11-4 15,51-7 1-15,17-6 1 16,19-4-2-16,5 8 2 16,-24 5 0-16,-31 9-5 15,-14 6 11-15,-23 0-6 16,0 3 0-16,0 0 12 15,0 0-14-15,-9-6 2 16,-42-3-2-16,1 4-18 16,-19-1 20-16,19 0 0 15,0 6-1-15,31-1 10 16,10-4 0-16,9 3-9 0,0 2 0 16,0-4-4-16,0-2 13 15,0-2-9-15,9-12 0 16,23-6-2-16,23-9-3 15,37-1 5-15,36-4 0 16,28-3-12-16,4 1 17 16,-32 11-5-16,-50 10 0 15,-28 9 12-15,-50 9-16 16,-9 3 4-16,-69 0-21 16,-64 0 0-16,-22 0 11 15,-24 3 0-15,28 4-3 16,54-6 26-16,56-1-12 0,27 0-1 15,23 0 0-15,0 0-5 16,0 0-6-16,23 0 11 16,27-6 0-16,28-14 6 15,18-9 2-15,5 0-8 16,18-3 0-16,-14-6-1 16,-13 3 3-16,-14 0-2 15,-19 9 0-15,-18 5 10 16,-41 1-5-16,0 4-5 15,-32 3-6-15,-45 1 3 16,-33 9-17-16,-28 3 20 16,19 0 9-16,10 0 1 15,31 0-10-15,41 0 0 0,23 0 4 16,14 0-15-16,0 0 11 16,0 0-15-16,14 0 14 15,46 0 2-15,17 0-1 16,42-5 1-16,10-22 7 15,-24-2-4-15,-14 8-4 16,-40 10 0-16,-51 11-1 16,0 0-26-16,-142 35-104 15,-55 18-20-15,-59 5-424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3.5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70 57 0,'0'0'349'16,"0"0"-201"-16,0 0-18 15,0 0 12-15,0 0-42 16,0 0-36-16,18-65 1 16,-18 63-26-16,0-1-15 15,0 3 3-15,-9 0-27 16,-14 0-1-16,14 0 0 16,-10 15 2-16,1 8-3 15,18 0 2-15,0 1 0 16,0-9-9-16,9-1 15 0,19-12-6 15,13-2 7 1,-14 0-5-16,5 0 14 0,-13 0-13 16,4-14 3-16,-14 0 20 15,-9-1-5-15,0 1 14 16,0 2-2-16,0 3-26 16,0 0 12-16,-9 6-19 15,-5 3-7-15,-14 0 5 16,-4 0-10-16,5 3 12 15,18 12 0-15,0 0-12 16,9-1 10-16,0 1-21 16,0-7 19-16,0-2-5 15,9-3 5-15,9-3 4 16,0 0 4-16,5 0 0 0,-14 0 6 16,1-3-10-16,-1-5 3 15,-9-4 8-15,0 6-7 16,0-3 0-16,0 6 1 15,0 0-1-15,-9 3-8 16,-19 0-7-16,5 0 8 16,5 0-5-16,0 9 6 15,4 9 2-15,14-4 0 16,0 0-1-16,0-4-6 16,0-4 7-16,23-4 0 15,4-2-1-15,5 0 7 16,5 0-6-16,-14-2 7 15,4-14-2-15,-18 0 7 0,-9-2-6 16,0 3 14 0,0-2 10-16,0 5-23 0,0 3 2 15,-27 3-9-15,9 3-9 16,-14 3 4-16,13 0-44 16,10 18-111-16,-5 11-105 15,14 0-260-15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2.0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408 137 446 0,'0'0'171'15,"0"0"-48"-15,0 0 12 16,0 0-40-16,0 0-25 0,0 0-10 16,0-8-17-16,9 8-11 15,0-7 9-15,0-1-21 16,19-7 10-16,4 1-25 15,-14-1-1-15,5 9-1 16,5 1-3-16,-10 5 0 16,5 0-4-16,4 0-6 15,-9 23 9-15,5 9 1 16,-23 2-5-16,0 4 4 16,0-2 1-16,0-16 0 15,0-5-1-15,0-11 6 16,0-4-4-16,0 0 6 15,0 0-6-15,10 0 24 0,-1-25-15 16,9-9-9-16,5-4 10 16,4-4-7-16,5 7 7 15,-4 4-9-15,4 3 3 16,-5 11-8-16,-8 8 3 16,13 7 0-16,-5 2-3 15,-4 0-4-15,5 5 2 16,-1 31 1-16,-4 10-2 15,-14 7 1-15,0 5 5 16,0-3-17-16,-9-1-13 16,0-5-65-16,0-8-84 15,-9-9-94-15,-18-8-419 16</inkml:trace>
  <inkml:trace contextRef="#ctx0" brushRef="#br0" timeOffset="462">33 510 398 0,'0'0'147'0,"0"0"-34"0,0 0-8 16,0 0-24-16,0 0-34 15,0 0-7-15,59-57-25 16,-41 57-4-16,-9 0-1 16,1 13-8-16,-1 17 3 15,-9 8 7-15,0 8-9 16,0 7 16-16,-19-3-11 15,-8-3-6-15,-14-7 12 16,23-10-12-16,-5-14 10 16,13-4-10-16,10-8 1 0,0-2 7 15,0-2 0 1,0 0 3-16,0 0 4 16,0 0-9-16,33 0 9 0,3 0 1 15,24 0-11-15,-1-2 2 16,10-14-9-16,-19 5-89 15,-9-4-201-15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5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0 100 596 0,'0'0'152'16,"0"0"-22"-16,0 0-34 0,0 0-23 16,0 0-46-16,0 0-21 15,169-78-3-15,-151 78-3 16,23 25 0-16,-22 15-3 15,-10 11 6-15,14 1-3 16,-23 1 1-16,0-4 2 16,0-8-3-16,0-15 0 15,0-11 0-15,0-9 4 16,0-6 1-16,0 0 3 16,0 0 65-16,0 0 44 15,9-21-11-15,9-11-62 16,14-12-37-16,-4 1 5 15,13-7-11-15,9 6 13 0,-4 1-14 16,4 5 6 0,10 8-8-16,-10 9 2 0,1 10 0 15,-15 9-2 1,5 2-7-16,-4 6 7 0,13 34-4 16,-18 19-10-16,-4 2 7 15,-19 9-21-15,0-9-2 16,-9-2 5-16,0-10-52 15,0-5-64-15,0-10-160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4.0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371 49 541 0,'0'0'129'16,"0"0"28"-16,0 0-39 0,0 0-5 16,0 0-29-16,0 0-39 15,-92-52 13-15,56 52-32 16,-15 14-14-16,10 24 1 16,-9 8-9-16,13 10-4 15,5 6 2-15,14 5 5 16,9 0-2-16,9-1-5 15,0-4 0-15,36-9 0 16,15-7 4-16,17-16-4 16,1-7 0-16,22-12 7 15,-13-8-15-15,0-3 8 16,-18 0-60-16,-1 0-61 0,-9 0-119 16,-31-14-117-16</inkml:trace>
  <inkml:trace contextRef="#ctx0" brushRef="#br0" timeOffset="558">851 413 522 0,'0'0'181'0,"0"0"-41"16,0 0-29-16,0 0-34 15,0 0-32-15,0 0-37 0,-59-55-7 16,59 55-1 0,0 3-3-16,0 18 3 0,0 5 0 15,0-3 1-15,23-5 5 16,4-3-6-16,1-10 0 16,-5-2 5-16,4-3-4 15,-4 0 10-15,-5 0 4 16,1-11 24-16,3-7 31 15,-22 4-22-15,0-2 3 16,0 0-22-16,0 1-21 16,0 3 4-16,-22 3-12 15,3 6-9-15,-13 3 4 0,14 0-3 16,0 0 7 0,-5 12-2-16,14 9-11 0,9-2-2 15,0 2-26-15,0-6-1 16,9-4 25-16,14-7 2 15,-5-4 16-15,0 0-1 16,14 0 8-16,-23 0-1 16,10-6-5-16,-19-6 2 15,0-2 14-15,0-2-11 16,0 2 9-16,0 0-15 16,-19 2 2-16,1 6-6 15,-5 6-1-15,14 0-26 16,9 3-99-16,0 18-180 15,9-2-415-15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7.6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25 738 0,'0'0'76'15,"0"0"-34"-15,0 0 31 0,0 0-61 16,0 0 7 0,0 0-19-16,270-18 9 0,-183 18-10 15,-9 0 1-15,-10 2-8 16,-8 16-28-16,-42-1-133 16,-4 11-88-16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7.8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0 336 0,'0'0'126'15,"0"0"-21"-15,0 0-6 16,0 0-28-16,0 0-6 16,0 0 10-16,119 33-10 15,-42-33-16-15,15 0-23 16,4 0-21-16,5-3-2 0,-23 0-6 15,-28 3-217-15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6.6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 40 727 0,'0'0'184'0,"0"0"-28"16,0 0-17-16,0 0-32 16,0 0-62-16,0 0-10 15,-60-40-35-15,60 66 0 16,-9 26-2-16,9 21 5 15,-9 24 3-15,9 7-6 16,0 7 11-16,0 0-10 16,0-18-1-16,0-8-2 15,18-15 2-15,10-15-72 16,4-14-109-16,4-15-93 16,6-11-219-16</inkml:trace>
  <inkml:trace contextRef="#ctx0" brushRef="#br0" timeOffset="448">389 685 468 0,'0'0'146'0,"0"0"21"16,0 0-45-16,0 0-27 16,0 0-20-16,0 0-41 15,-14-97-19-15,37 95-11 16,5 2-2-16,4 0-2 15,5 0 0-15,-5 13-7 16,-14 14 5-16,0 0 2 0,-9 2 0 16,-9-3-7-16,0-3 7 15,0-5 0-15,0-6 0 16,0-6 2-16,0-6-3 16,0 0 3-16,0 0-2 15,0 0 22-15,0 0-9 16,0-15 67-16,0-11-55 15,0-7-10-15,23-4 4 16,5-4-14-16,4-3-5 16,-5 9 3-16,5 7 4 15,-4 9-7-15,-10 17 0 16,14 2-9-16,-14 0 7 16,14 21-8-16,-4 16 8 0,4 0-8 15,-14 5 1-15,10-2-8 16,-15-6-26-16,6 3-52 15,-10-11-29-15,0-3-112 16,0-6-222-16</inkml:trace>
  <inkml:trace contextRef="#ctx0" brushRef="#br0" timeOffset="742">1195 57 573 0,'0'0'161'0,"0"0"-2"0,0 0-15 15,0 0-55-15,0 0-8 16,0 0-67-16,50-61-13 16,10 61 17-16,8 27-17 15,1 23 16-15,-9 20-3 16,-19 16-12-16,9 20 22 15,-22 4-22-15,-10 1 0 16,5-5-4-16,-14-11 9 16,-9-10-7-16,0-4 0 15,-23-8-5-15,-14-8-12 16,5-7-152-16,-4-17-197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36.1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0 137 611 0,'0'0'164'0,"0"0"-32"16,0 0-15-16,0 0 2 15,0 0-25-15,0 0-53 16,0 0-19-16,0 0-18 15,101-75 7-15,37 57 4 16,-1 4-10-16,-9 2 0 16,-18 3-5-16,-23 0 3 0,-37 9-9 15,-22 0 5-15,-28 0-70 16,0 0-81-16,-10 7-52 16,-40 11 35-16,-5 4-136 15</inkml:trace>
  <inkml:trace contextRef="#ctx0" brushRef="#br0" timeOffset="178">504 70 313 0,'0'0'235'16,"0"0"-57"-16,0 0-35 16,0 0-23-16,0 0-11 15,0 0-58-15,-69-18-18 16,69 18-6-16,0 24-26 16,0 20 31-16,0 11-3 0,0 3-25 15,0 4 9-15,19 5-12 16,-10 3-1-16,5 0 0 15,-5-6 0-15,9-6-86 16,0-14-172-16,14-9-241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2.7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13 342 437 0,'0'0'143'0,"0"0"-21"0,0 0 19 16,0 0-34 0,0 0-25-16,0 0-1 0,0 0-33 15,-13-73-16-15,13 73-25 16,0 0-7-16,0 5-1 15,0 21-6-15,13 10 7 16,-4 4 8-16,10-1-6 16,-1 1 0-16,14-3-2 15,-4-1 2-15,-6-9-1 16,6-13-1-16,-10-5 2 16,14-9 4-16,-4 0-6 15,4-5 4-15,4-31 18 16,6-10-9-16,8-10 35 15,-13-6-11-15,13-5-19 0,-9 2 14 16,-13 3-27-16,4 5 4 16,-14 8-7-16,14 12 4 15,-14 13-4-15,-9 12-2 16,1 12-8-16,-1 0 5 16,14 12-25-16,-5 17 28 15,0 7 0-15,-9-8-12 16,5-4 10-16,-5-10-16 15,-9-7-5-15,0-7 21 16,0 0-2-16,0 0 4 16,0 0 18-16,0-9-14 15,0-12 7-15,0 4-11 16,-23-1 0-16,5 6-2 16,0 3 2-16,9 9-1 15,-14 0-3-15,-5 0-4 0,-13 32 7 16,4 15 1-16,-4 11 0 15,23-2-7-15,-5-1 7 16,23-5 0-16,0-6 0 16,0-1 3-16,0-7-6 15,50-8 3-15,1-1-2 16,8-12-5-16,-8-5 6 16,8-2-9-16,-13-8-8 15,-5 0-60-15,-13 0-63 16,-6 0-91-16,-3 0-167 0</inkml:trace>
  <inkml:trace contextRef="#ctx0" brushRef="#br0" timeOffset="538">1144 459 554 0,'0'0'146'0,"0"0"-18"16,0 0-35-16,0 0-44 16,0 0-21-16,0 0-28 15,-46-16-12-15,46 22 12 16,0 19 0-16,0-2 3 16,0-1-5-16,0 2 9 0,0-4-7 15,18-5 0-15,1-9 2 16,13-6-4-16,-5 0 4 15,-4 0 10-15,-5-9 14 16,10-11 19-16,-14-4 46 16,-5 1-28-16,-9 2-16 15,0 1-6-15,0 6-22 16,0-1-1-16,0 6-3 16,-9 7-13-16,-5 2-4 15,5 0-1-15,-10 0-19 16,10 0 15-16,-14 14 4 15,14 6-13-15,9-2-12 0,0 0-18 16,0-4 9-16,0-6-10 16,0-2 8-16,0-3 33 15,0-3-4-15,0 0 10 16,0 0 13-16,0 0-10 16,0 0 18-16,0-5-21 15,0-10 4-15,0 4-1 16,0-1-3-16,-9 2-9 15,0 9 8-15,0 1-24 16,9 0-103-16,0 0-227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5.9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0 184 460 0,'0'0'191'0,"0"0"-62"16,0 0-18-1,0 0 2-15,0 0-38 0,0 0-10 16,45-129-16-16,-31 120-29 15,4 6 4-15,1 3-24 16,-1 0 1-16,14 9-10 16,-23 28-6-16,10 13 15 15,-19 3-1-15,0-1 7 16,0-8-4-16,0-12-2 16,0-11 0-16,0-10-4 15,0-11 11-15,0 0-7 16,0 0 9-16,0 0 3 15,22-20 47-15,-3-15 3 16,22-9-58-16,-4-8 16 0,13 2-12 16,-9 0 0-16,5 10 3 15,-5 8-9-15,-23 11-1 16,5 15-1-16,-4 6-3 16,-10 0 1-16,9 12-15 15,5 23 9-15,-14 9-2 16,0 8-21-16,-9 6-58 15,0 7-115-15,-9 2-116 16,-32-6-340-16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11:17.44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504 238 540 0,'0'0'118'0,"0"0"-39"0,0 0-35 16,0 0 10-16,0 0-24 15,0 0-21-15,-220 24 11 16,261-24-12-16,37 0 7 16,50-21 17-16,32-5-27 15,37-3 23-15,28 2-19 16,3-1-5-16,20 2 7 15,-19-4-7-15,-5 6-4 16,-36 1 2-16,-28 9 4 16,-46 5 0-16,-31 4-3 15,-56 5-1-15,-27 0 8 16,0 0-7-16,-37 2 0 16,-82 30 20-16,-50 15-17 15,-46 5 8-15,-14-2-14 0,-9-3 3 16,23-13 10-16,-5-4-13 15,14-4 14-15,9-2 13 16,10-1-20-16,40-6 17 16,56-8-15-16,54-6-7 15,28-3 14-15,27 0-16 16,101 0 0-16,69-24 6 16,86-8 1-16,42 0-3 15,9 1-4-15,-18 7 8 16,-51 9-9-16,-59 15 1 15,-60 0 0-15,-54 0-2 16,-56 0 7-16,-18 6-6 0,-9 8 1 16,-36 7-15-16,-65 12 15 15,-45 5 1-15,-42 2 1 16,-32 7 2-16,-13-1 6 16,-37 7-9-16,-5-1 4 15,0 1-2-15,-4-6 13 16,55-10-10-16,45-13-4 15,92-12 22-15,46-12-23 16,41 0 21-16,9 0-22 16,110-12 10-16,78-23-11 15,78-9 1-15,55-7 0 16,31 3 1-16,-4-3 6 16,-14 12-7-16,-45 9 0 15,-51 12 7-15,-77 14-9 16,-65 4 2-16,-64 0 0 0,-32 0-7 15,-9 0-2-15,-68 10 9 16,-79 28 0-16,-64 18 0 16,-36 2 4-16,-9 1-4 15,0-4 0-15,22-9-1 16,14-2 9-16,24-6-8 16,26-9 0-16,65-8 6 15,45-10-4-15,51-7-2 16,9-4-10-16,106 0 9 15,54-6 1-15,78-24 3 16,18-6 1-16,19-12 6 16,-10 4-12-16,-36 2 2 0,-32 14 0 15,-60 8 2-15,-59 11 3 16,-37 9-5-16,-31 0 0 16,-10 0 5-16,-28 0-15 15,-82 21 7-15,-50 15 3 16,-46 18 0-16,-18 7 4 15,-23 3-4-15,8-3 0 16,11 1 3-16,31-12-1 16,41-9-2-16,65-19 0 15,54-12-5-15,28-10 8 16,9 0-3-16,36 0 0 16,65 0 0-16,27-4 4 15,19-14-4-15,13-2 0 0,5-9 2 16,-5-1 2-16,-4-1-4 15,-28 8 0-15,-60 8 6 16,-26 11-7-16,-33 4 1 16,-9 0 0-16,-9 0-4 15,-69 4-2-15,-32 23 6 16,-46 10 0-16,-22 4 10 16,8 0-13-16,24 0 3 15,18-7 0-15,36-8-5 16,47-4-2-16,22-5-23 0,23 0-65 15,0 0-96 1,32-4-72-16,36-13-334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6.2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46 595 0,'0'0'136'16,"0"0"10"-16,0 0-56 15,0 0-35-15,0 0-38 16,0 0-10-16,206-56 7 16,-169 84-13-16,4 6 3 15,-32 7 0-15,-9 6 1 16,0 2 7-16,-9 3 5 15,-41 2-8-15,-1-7 15 0,6-10-15 16,13-8-2-16,22-9-4 16,10-7 4-16,0-8-1 15,0-3-4-15,32-2 0 16,14 0 16-16,5 0-18 16,17-5-1-16,-8-19-146 15,-1 1-415-15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3.8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13 676 220 0,'0'0'479'0,"0"0"-357"15,0 0-2-15,0 0-7 16,0 0-47-16,0 0-18 0,-23-148-41 15,64 127 6 1,-13 6-13-16,4 10 6 0,9 5-15 16,-14 0 9-16,6 28-8 15,-6 19 7-15,-18 15-5 16,-9 4 6-16,0 1 0 16,0-2 2-16,0-21-1 15,0-10-1-15,0-16 0 16,0-15-1-16,0 1 7 15,0-4-6-15,0 0 17 16,0 0-9-16,0-19 83 16,9-13-34-16,14-15-52 15,14-2 17-15,-5-12-16 16,27-4 3-16,1-5-8 16,-5 9 5-16,4 14 0 0,-8 18-6 15,-19 17 0-15,-14 12-4 16,0 0-14-16,5 38 13 15,-4 19-4-15,-10 7 9 16,-9 2-6-16,9-1 6 16,-9-10-2-16,9-9-1 15,5-7-34-15,-5-10-26 16,0-6-57-16,9-2-110 16,1-9-86-16</inkml:trace>
  <inkml:trace contextRef="#ctx0" brushRef="#br0" timeOffset="316">1125 798 279 0,'0'0'245'0,"0"0"-126"16,0 0-44-16,0 0-15 15,0 0-22-15,0 0-36 16,-36-9 4-16,36 18 5 15,0 3-2-15,0 0-1 16,9-7-7-16,18-1 1 16,-4-4 15-16,5 0-6 15,-10 0 42-15,5 0 14 16,-14-18-2-16,0 0 18 16,-9-2-24-16,0 2-29 15,0-2-6-15,-9 8-24 0,-32 4-3 16,-10 8 0-16,24 0-48 15,9 3-155-15,18 14-174 16</inkml:trace>
  <inkml:trace contextRef="#ctx0" brushRef="#br0" timeOffset="1010">1510 734 709 0,'0'0'118'0,"0"0"2"16,0 0-11-16,0 0-4 16,151-172-33-16,-114 129-35 15,4-7-1-15,0-2 18 16,-4-1-19-16,-5-3 3 15,-14-5-15-15,-9-3-4 16,-9 2 4-16,9 13-23 16,-9 11 7-16,0 18 1 15,0 8-7-15,0 10 12 16,0 2-13-16,0 0-7 16,-18 2 2-16,0 45-25 0,-24 17 30 15,1 24 0-15,14 2 5 16,27-3-5-16,0-2 0 15,0-15-1-15,41-9-2 16,5-20-3-16,4-14 5 16,-9-7 1-16,10-17 0 15,-15-3-1-15,5 0 3 16,-13-11 1-16,13-17 4 16,-13 0 0-16,-6-8-6 15,-12 4-1-15,-10 6 6 16,0 2-3-16,0 16 0 15,0 5-3-15,0 3 0 0,0 0-11 16,0 18-1-16,0 25 1 16,0 10 11-16,27 0-1 15,5-7 1-15,5-11-2 16,4-9-3-16,0-14-6 16,5-12 11-16,-5 0 0 15,9 0 4-15,-13-14 2 16,-5-18-5-16,-4-7-1 15,-15-1 8-15,-13-4-2 16,0-3 1-16,-23 1-5 16,-27 7 5-16,4 10-14 15,-13 11 6-15,18 13-17 16,13 5-39-16,5 0-127 16,14 35-35-16,9 6-60 15,32 3-273-15</inkml:trace>
  <inkml:trace contextRef="#ctx0" brushRef="#br0" timeOffset="1550">2943 608 565 0,'0'0'214'0,"0"0"-41"16,0 0-11-16,-19-177-46 15,-13 142-26-15,5 12-46 16,-5 2-16-16,-5 15-2 15,5 6-22-15,5 0-8 16,-5 18 4-16,22 29-2 0,1 5-6 16,9 6 8-16,0 1-11 15,9-12-6-15,33-12-19 16,-6-15 22-16,-4-14 11 16,5-6 3-16,-5 0 2 15,-14-6-2-15,-9-14 0 16,1 4 15-16,3 0-12 15,-13 10 19-15,9 0 7 16,-9 6-20-16,0 0-9 16,0 23-8-16,0 41 1 15,0 26 4-15,-9 19 6 16,-14 7 1-16,23 9-2 16,0 5 2-16,0 0-3 0,0-1-1 15,0-10 0 1,0-11 0-16,10-15 4 0,3-20-4 15,-13-20 0-15,0-22 3 16,0-15-9-16,0-16 7 16,-23 0-1-16,-36 0 33 15,-10-18-16-15,-9-8-7 16,-9-9-9-16,5 2 5 16,13-8-3-16,10 1-3 15,22-1-11-15,28-11-24 16,9-12-40-16,37-9-88 15,41-15-155-15,31-5-425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6.9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3 245 287 0,'0'0'435'0,"0"0"-320"15,0 0-21-15,0 0 15 16,0 0-20-16,0 0-53 16,-27-31-4-16,73 24-14 15,27-1-12-15,41-5 20 16,14 2-25-16,33-4-1 15,-15 4 8-15,-9-4-3 0,-27 4-10 16,-50 5 2-16,-28 2-108 16,-32 4-75-16,-14 0-30 15,-45 0-412-15</inkml:trace>
  <inkml:trace contextRef="#ctx0" brushRef="#br0" timeOffset="205">456 30 434 0,'0'0'203'16,"0"0"-55"-16,0 0-14 16,0 0 2-16,0 0-59 15,0 0-31-15,-59-30-46 16,59 68 18-16,23 15 2 0,4 8 20 16,5 1-27-1,5-5 7-15,-5 5-16 0,-14-1-3 16,-9 3-1-16,1 1-30 15,-1-1-222-15,-9-6-343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8.5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0 262 326 0,'0'0'235'0,"0"0"-106"15,0 0 29-15,0 0-55 16,0 0-35-16,0 0 6 16,19-88-48-16,3 67 6 15,6-2-2-15,-5 0-16 16,4 3 8-16,1 8-19 15,-5 0 1-15,-5 12-3 16,0 0-1-16,5 0-1 16,5 6-6-16,4 26-1 15,-5 6-1-15,-18 9 9 16,14 3 0-16,-23-4-1 16,0-3 2-16,0-7-1 15,0-13 0-15,0-11 6 16,0-9-10-16,0-3 5 0,0 0-1 15,0 0 16-15,0 0-13 16,0 0 15-16,0-24 6 16,0-11-19-16,0-8 18 15,9-11-18-15,28-3-3 16,13-2 0-16,-9 7 1 16,-4 14-3-16,-5 12 0 15,-14 15 6-15,1 11-16 16,-6 0 8-16,6 0-9 15,8 25 10-15,14 10-10 0,-13 3 11 16,4 0 0-16,-5-4 5 16,-4 2-7-16,-4-10 2 15,-1-2-6-15,-4-4 5 16,-5-2-62-16,-9 2-72 16,0-3-100-16,0 1-269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48.8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81 57 483 0,'0'0'242'0,"0"0"-149"15,0 0-9-15,0 0-5 16,0 0-31-16,0 0-17 16,-28-30-31-16,14 30 1 15,14 15-5-15,0 2 9 16,0 4-5-16,0-7 0 16,0-5 4-16,14-3-5 15,4-4 1-15,-8-2 0 16,8 0 14-16,5 0-3 15,-5-5 56-15,-9-12 18 16,-9 2-42-16,0 4 18 0,0-5-32 16,0 5-15-16,0 0-7 15,-9-1-5-15,-18 6-4 16,-5 3-4-16,4 3-31 16,-4 0-86-16,14 11-106 15,18 12-159-15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7:53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414 755 638 0,'0'0'156'0,"0"0"-11"16,0 0-1-16,0 0-63 16,0 0-13-16,0 0-3 15,0 0-51-15,-69-23 15 16,42 23-25-16,-14 11 2 0,-10 24-1 16,-4 9-5-1,14 12 0-15,-9 5-1 0,22 6 9 16,6-3-8-16,3 4 0 15,19-8 3-15,0-4-11 16,51-9 8-16,17-13 0 16,10-13 0-16,23-15 9 15,-5-6-9-15,14 0 0 16,-10-22-5-16,-31-9 2 16,-41-1-89-16,-28 0-87 15,-10-5-198-15</inkml:trace>
  <inkml:trace contextRef="#ctx0" brushRef="#br0" timeOffset="590">721 63 646 0,'0'0'193'0,"0"0"-61"16,0 0 12-16,0 0-48 16,0 0-33-16,0 0-3 0,0-5-50 15,0 8 5-15,0 21-15 16,0 8 0-16,0 8 12 15,0-7-12-15,0 1 0 16,-9 1 1-16,-1-6 8 16,1 4-9-16,9-7 0 15,-9-2 5-15,-5-10-8 16,14-6 3-16,0-4 0 16,0-4 2-16,0 0 11 15,0 0-10-15,0 0 12 16,0-6-4-16,14-25 46 15,4-12-51-15,1 3-2 0,4-1 9 16,-5 1-5-16,0 4 3 16,-9-5-10-16,1 1 14 15,3 8-17-15,-4 3 2 16,1 14 0-16,-10 12 0 16,0 3 0-16,0 0-4 15,0 3-4-15,0 25-5 16,-10 10 8-16,-22 6 5 15,23-11 0-15,0-1-4 16,0-4 5-16,9-1-2 16,0-1-34-16,-18 3-73 15,4 0-67-15,-4 1-167 16</inkml:trace>
  <inkml:trace contextRef="#ctx0" brushRef="#br0" timeOffset="2526">1137 0 445 0,'0'0'142'16,"0"0"-2"-16,0 0-10 16,0 0-50-16,0 0-8 15,0 0-43-15,0 0-14 16,0 15 8-16,0 14-4 16,-9 6 42-16,-5 5-42 15,5 7-18-15,0 5 25 16,0 7-17-16,-9 6-8 0,-5-5 8 15,4-3-3 1,1-6-6-16,-5-13 0 0,14-12 9 16,0-11-14-1,9-9 5-15,0-6 0 0,0 0 10 16,0 0-3-16,0-2 29 16,9-29 65-16,23-7-78 15,-14-5 6-15,14-7-14 16,-13-2-3-16,-1-4 0 15,0-8-5-15,5 1-6 16,-14-2-1-16,10 9 8 16,-10 17-8-16,5 21 0 15,-14 11 0-15,0 7-9 16,0 0 4-16,0 9-8 16,0 32-1-16,0 15 14 0,0 1-6 15,0 5-13-15,0 2-90 16,-14-4-104-16,-4 0-276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09.1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81 458 0,'0'0'271'16,"0"0"-87"-16,0 0-39 16,0 0-39-16,0 0 5 0,0 0-61 15,0 0-10-15,-164-6-12 16,164 4-16-16,36-2 16 15,33-2-14-15,32-6 18 16,18 1 1-16,-14-4-28 16,-4 7 9-16,-14-1-9 15,-5 3 3-15,-13 4-16 16,-33 2 2-16,-13 0-47 16,-14 0-31-16,-9 5-73 15,0 8-17-15,0 6 2 16,-32-5-51-16,-4-4 36 15,-5-8 43-15,-1-2 144 0,15 0 39 16,-1 0 60-16,-4 0 34 16,-9-8 0-16,23-1-4 15,0-2 11-15,-1 5-28 16,5 2-9-16,14 4 6 16,0-2-65-16,0 2-8 15,0 0-9-15,0 0-27 16,0 28 15-16,0 16 5 15,33 13-6-15,-15 3 6 16,0 13-19-16,5 3 7 16,-23 6-8-16,9-7 7 15,-9-5-15-15,0-10-20 16,0-23-76-16,0-14-131 0,0-11-235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09.4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 44 709 0,'0'0'207'0,"0"0"-21"16,0 0-46-16,0 0-39 15,0 0-26-15,0 0-54 0,-50-44-2 16,50 94-19-16,0 25 1 16,0 26 31-16,0 9-17 15,0 6-9-15,0 0 19 16,-9 3-20-16,0 5-2 16,-5-5 1-16,14-8 5 15,0-14-8-15,0-24-1 16,32-24-5-16,9-17-18 15,5-18-107-15,13-14-35 16,10 0-49-16,23-32-21 16,-5-14-73-16</inkml:trace>
  <inkml:trace contextRef="#ctx0" brushRef="#br0" timeOffset="442">554 855 467 0,'0'0'183'0,"0"0"-61"15,0 0-1-15,-19-155-2 16,19 129-50-16,0 6 11 16,0 7-22-16,28 8-17 15,4 5-10-15,5 0-26 16,13 0 12-16,-9 18-15 16,-4 19 4-16,4 10 2 15,-14 6-8-15,-13 2 0 16,-14 0 4-16,0-8 3 15,0-12-7-15,0-12 0 0,0-14 6 16,0-5-3 0,0-4-2-16,0 0-1 0,0 0 18 15,0-8-13-15,0-23 47 16,0-13-31-16,28-14-19 16,13-3 15-16,-5-3-17 15,24 8 0-15,-19 13-1 16,-13 16 3-16,4 15-5 15,-14 12 3-15,0 0-12 16,14 12 7-16,-13 26 5 16,3 9 0-16,-3 5-5 15,-10 3 2-15,0 1 2 16,-9-9-10-16,0-7-21 16,0-8-39-16,0-7-151 15,0-7-71-15,0-5-312 0</inkml:trace>
  <inkml:trace contextRef="#ctx0" brushRef="#br0" timeOffset="735">1533 248 576 0,'0'0'170'0,"0"0"-38"16,0 0 10-16,0 0-29 0,0 0-24 15,0 0-33 1,46-131-56-16,-5 165 1 0,10 25 39 16,8 17-25-16,-13 14 13 15,-5 3-1-15,9 1-12 16,-22 2 4-16,4-2-18 16,-14-1 2-16,-18-6 6 15,0-11-5 1,0-9-2-16,-27-14-2 0,-14-7-18 15,-19-5-66-15,10-9-205 16,-10-12-390-16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11.7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8 259 298 0,'0'0'381'0,"0"0"-225"16,0 0 14-16,0 0-36 0,0 0-43 16,0 0-31-16,-9-70-17 15,9 52-8-15,9-4-22 16,14-2 8-16,4 3-4 15,5 1-15-15,-4 2 10 16,4 4-12-16,-5 6 0 16,5 8-2-16,-4 0 2 15,13 0 0-15,-23 11 0 16,10 21-4-16,-14 12 0 16,4 8 4-16,-18 4 0 15,0 0-4-15,0-7 5 16,0-15-1-16,0-13 0 0,0-12-2 15,0-9-2 1,0 0 7-16,0 0-3 0,0 0 15 16,0-6-11-16,0-23 15 15,0-10-19-15,18-4 4 16,14-7-1-16,-4-5-3 16,13 2 0-16,-5 7 2 15,6 5 0-15,-1 15-4 16,-14 12 0-16,5 10-12 15,-4 4 10-15,4 12-6 16,-5 32 10-16,-8 5-4 16,4 9 1-16,-14 4-2 15,-9-7 1-15,0 1-7 16,0-4 8-16,9-11-12 16,-9-3-54-16,0-8-68 0,9-9-171 15,0-8-183-15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58:14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6 373 244 0,'0'0'329'0,"0"0"-187"16,0 0 11-16,0 0-9 15,0 0-44-15,0 0-18 0,-18 0-24 16,18 0-16-16,0 0-4 15,27 0-29-15,46 0 24 16,-4-14-17-16,27 2-11 16,14-2 11-16,-14 2-16 15,-4 0 2-15,-15 6-2 16,-17 0-10-16,-10 6-58 16,-41 0-118-16,-9 0-109 15,0 0-255-15</inkml:trace>
  <inkml:trace contextRef="#ctx0" brushRef="#br0" timeOffset="261">294 67 394 0,'0'0'417'0,"0"0"-239"16,0 0-4-16,0 0-46 15,0 0-22-15,0 0-50 16,-32-67-39-16,46 93-9 16,13 21 1-16,24 17 10 15,-15 5-1-15,6 12-8 16,-15-1-1-16,5-7-3 16,-4-6-5-16,-6-2-2 0,-12-16-8 15,-1 1-76-15,9-12-88 16,5-16-264-16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909F-78F0-4273-BDAB-8693EF70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43DAB-A6FB-4550-8133-70CC577D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0F35-3678-4552-9658-E80C85BE323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91175-3DDD-419A-B62A-68207C78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51D08-10CC-467D-8072-C40CD052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D286-9030-4956-9AD1-E2F4031E7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5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  <p:sldLayoutId id="2147483749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46.emf"/><Relationship Id="rId18" Type="http://schemas.openxmlformats.org/officeDocument/2006/relationships/customXml" Target="../ink/ink36.xml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12" Type="http://schemas.openxmlformats.org/officeDocument/2006/relationships/customXml" Target="../ink/ink33.xml"/><Relationship Id="rId17" Type="http://schemas.openxmlformats.org/officeDocument/2006/relationships/image" Target="../media/image48.emf"/><Relationship Id="rId2" Type="http://schemas.openxmlformats.org/officeDocument/2006/relationships/customXml" Target="../ink/ink28.xml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0.xml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10" Type="http://schemas.openxmlformats.org/officeDocument/2006/relationships/customXml" Target="../ink/ink32.xml"/><Relationship Id="rId19" Type="http://schemas.openxmlformats.org/officeDocument/2006/relationships/image" Target="../media/image49.emf"/><Relationship Id="rId4" Type="http://schemas.openxmlformats.org/officeDocument/2006/relationships/customXml" Target="../ink/ink29.xml"/><Relationship Id="rId9" Type="http://schemas.openxmlformats.org/officeDocument/2006/relationships/image" Target="../media/image44.emf"/><Relationship Id="rId14" Type="http://schemas.openxmlformats.org/officeDocument/2006/relationships/customXml" Target="../ink/ink3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emf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67.emf"/><Relationship Id="rId21" Type="http://schemas.openxmlformats.org/officeDocument/2006/relationships/image" Target="../media/image58.emf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7" Type="http://schemas.openxmlformats.org/officeDocument/2006/relationships/image" Target="../media/image51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9" Type="http://schemas.openxmlformats.org/officeDocument/2006/relationships/image" Target="../media/image62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9.xml"/><Relationship Id="rId11" Type="http://schemas.openxmlformats.org/officeDocument/2006/relationships/image" Target="../media/image53.emf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66.emf"/><Relationship Id="rId40" Type="http://schemas.openxmlformats.org/officeDocument/2006/relationships/customXml" Target="../ink/ink56.xml"/><Relationship Id="rId45" Type="http://schemas.openxmlformats.org/officeDocument/2006/relationships/image" Target="../media/image70.emf"/><Relationship Id="rId5" Type="http://schemas.openxmlformats.org/officeDocument/2006/relationships/image" Target="../media/image50.emf"/><Relationship Id="rId15" Type="http://schemas.openxmlformats.org/officeDocument/2006/relationships/image" Target="../media/image55.emf"/><Relationship Id="rId23" Type="http://schemas.openxmlformats.org/officeDocument/2006/relationships/image" Target="../media/image59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customXml" Target="../ink/ink41.xml"/><Relationship Id="rId19" Type="http://schemas.openxmlformats.org/officeDocument/2006/relationships/image" Target="../media/image57.emf"/><Relationship Id="rId31" Type="http://schemas.openxmlformats.org/officeDocument/2006/relationships/image" Target="../media/image63.emf"/><Relationship Id="rId44" Type="http://schemas.openxmlformats.org/officeDocument/2006/relationships/customXml" Target="../ink/ink58.xml"/><Relationship Id="rId4" Type="http://schemas.openxmlformats.org/officeDocument/2006/relationships/customXml" Target="../ink/ink38.xml"/><Relationship Id="rId9" Type="http://schemas.openxmlformats.org/officeDocument/2006/relationships/image" Target="../media/image52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61.emf"/><Relationship Id="rId30" Type="http://schemas.openxmlformats.org/officeDocument/2006/relationships/customXml" Target="../ink/ink51.xml"/><Relationship Id="rId35" Type="http://schemas.openxmlformats.org/officeDocument/2006/relationships/image" Target="../media/image65.emf"/><Relationship Id="rId43" Type="http://schemas.openxmlformats.org/officeDocument/2006/relationships/image" Target="../media/image69.emf"/><Relationship Id="rId8" Type="http://schemas.openxmlformats.org/officeDocument/2006/relationships/customXml" Target="../ink/ink40.xml"/><Relationship Id="rId3" Type="http://schemas.openxmlformats.org/officeDocument/2006/relationships/image" Target="../media/image39.emf"/><Relationship Id="rId12" Type="http://schemas.openxmlformats.org/officeDocument/2006/relationships/customXml" Target="../ink/ink42.xml"/><Relationship Id="rId17" Type="http://schemas.openxmlformats.org/officeDocument/2006/relationships/image" Target="../media/image56.emf"/><Relationship Id="rId25" Type="http://schemas.openxmlformats.org/officeDocument/2006/relationships/image" Target="../media/image60.emf"/><Relationship Id="rId33" Type="http://schemas.openxmlformats.org/officeDocument/2006/relationships/image" Target="../media/image64.emf"/><Relationship Id="rId38" Type="http://schemas.openxmlformats.org/officeDocument/2006/relationships/customXml" Target="../ink/ink55.xml"/><Relationship Id="rId20" Type="http://schemas.openxmlformats.org/officeDocument/2006/relationships/customXml" Target="../ink/ink46.xml"/><Relationship Id="rId41" Type="http://schemas.openxmlformats.org/officeDocument/2006/relationships/image" Target="../media/image68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.xml"/><Relationship Id="rId21" Type="http://schemas.openxmlformats.org/officeDocument/2006/relationships/image" Target="../media/image80.emf"/><Relationship Id="rId42" Type="http://schemas.openxmlformats.org/officeDocument/2006/relationships/customXml" Target="../ink/ink79.xml"/><Relationship Id="rId47" Type="http://schemas.openxmlformats.org/officeDocument/2006/relationships/image" Target="../media/image93.emf"/><Relationship Id="rId63" Type="http://schemas.openxmlformats.org/officeDocument/2006/relationships/image" Target="../media/image101.emf"/><Relationship Id="rId68" Type="http://schemas.openxmlformats.org/officeDocument/2006/relationships/customXml" Target="../ink/ink92.xml"/><Relationship Id="rId84" Type="http://schemas.openxmlformats.org/officeDocument/2006/relationships/customXml" Target="../ink/ink100.xml"/><Relationship Id="rId89" Type="http://schemas.openxmlformats.org/officeDocument/2006/relationships/image" Target="../media/image114.emf"/><Relationship Id="rId16" Type="http://schemas.openxmlformats.org/officeDocument/2006/relationships/customXml" Target="../ink/ink66.xml"/><Relationship Id="rId11" Type="http://schemas.openxmlformats.org/officeDocument/2006/relationships/image" Target="../media/image75.emf"/><Relationship Id="rId32" Type="http://schemas.openxmlformats.org/officeDocument/2006/relationships/customXml" Target="../ink/ink74.xml"/><Relationship Id="rId37" Type="http://schemas.openxmlformats.org/officeDocument/2006/relationships/image" Target="../media/image88.emf"/><Relationship Id="rId53" Type="http://schemas.openxmlformats.org/officeDocument/2006/relationships/image" Target="../media/image96.emf"/><Relationship Id="rId58" Type="http://schemas.openxmlformats.org/officeDocument/2006/relationships/customXml" Target="../ink/ink87.xml"/><Relationship Id="rId74" Type="http://schemas.openxmlformats.org/officeDocument/2006/relationships/customXml" Target="../ink/ink95.xml"/><Relationship Id="rId79" Type="http://schemas.openxmlformats.org/officeDocument/2006/relationships/image" Target="../media/image109.emf"/><Relationship Id="rId5" Type="http://schemas.openxmlformats.org/officeDocument/2006/relationships/image" Target="../media/image72.emf"/><Relationship Id="rId90" Type="http://schemas.openxmlformats.org/officeDocument/2006/relationships/customXml" Target="../ink/ink103.xml"/><Relationship Id="rId22" Type="http://schemas.openxmlformats.org/officeDocument/2006/relationships/customXml" Target="../ink/ink69.xml"/><Relationship Id="rId27" Type="http://schemas.openxmlformats.org/officeDocument/2006/relationships/image" Target="../media/image83.emf"/><Relationship Id="rId43" Type="http://schemas.openxmlformats.org/officeDocument/2006/relationships/image" Target="../media/image91.emf"/><Relationship Id="rId48" Type="http://schemas.openxmlformats.org/officeDocument/2006/relationships/customXml" Target="../ink/ink82.xml"/><Relationship Id="rId64" Type="http://schemas.openxmlformats.org/officeDocument/2006/relationships/customXml" Target="../ink/ink90.xml"/><Relationship Id="rId69" Type="http://schemas.openxmlformats.org/officeDocument/2006/relationships/image" Target="../media/image104.emf"/><Relationship Id="rId8" Type="http://schemas.openxmlformats.org/officeDocument/2006/relationships/customXml" Target="../ink/ink62.xml"/><Relationship Id="rId51" Type="http://schemas.openxmlformats.org/officeDocument/2006/relationships/image" Target="../media/image95.emf"/><Relationship Id="rId72" Type="http://schemas.openxmlformats.org/officeDocument/2006/relationships/customXml" Target="../ink/ink94.xml"/><Relationship Id="rId80" Type="http://schemas.openxmlformats.org/officeDocument/2006/relationships/customXml" Target="../ink/ink98.xml"/><Relationship Id="rId85" Type="http://schemas.openxmlformats.org/officeDocument/2006/relationships/image" Target="../media/image112.emf"/><Relationship Id="rId93" Type="http://schemas.openxmlformats.org/officeDocument/2006/relationships/image" Target="../media/image116.emf"/><Relationship Id="rId3" Type="http://schemas.openxmlformats.org/officeDocument/2006/relationships/image" Target="../media/image71.emf"/><Relationship Id="rId12" Type="http://schemas.openxmlformats.org/officeDocument/2006/relationships/customXml" Target="../ink/ink64.xml"/><Relationship Id="rId17" Type="http://schemas.openxmlformats.org/officeDocument/2006/relationships/image" Target="../media/image78.emf"/><Relationship Id="rId25" Type="http://schemas.openxmlformats.org/officeDocument/2006/relationships/image" Target="../media/image82.emf"/><Relationship Id="rId33" Type="http://schemas.openxmlformats.org/officeDocument/2006/relationships/image" Target="../media/image86.emf"/><Relationship Id="rId38" Type="http://schemas.openxmlformats.org/officeDocument/2006/relationships/customXml" Target="../ink/ink77.xml"/><Relationship Id="rId46" Type="http://schemas.openxmlformats.org/officeDocument/2006/relationships/customXml" Target="../ink/ink81.xml"/><Relationship Id="rId59" Type="http://schemas.openxmlformats.org/officeDocument/2006/relationships/image" Target="../media/image99.emf"/><Relationship Id="rId67" Type="http://schemas.openxmlformats.org/officeDocument/2006/relationships/image" Target="../media/image103.emf"/><Relationship Id="rId20" Type="http://schemas.openxmlformats.org/officeDocument/2006/relationships/customXml" Target="../ink/ink68.xml"/><Relationship Id="rId41" Type="http://schemas.openxmlformats.org/officeDocument/2006/relationships/image" Target="../media/image90.emf"/><Relationship Id="rId54" Type="http://schemas.openxmlformats.org/officeDocument/2006/relationships/customXml" Target="../ink/ink85.xml"/><Relationship Id="rId62" Type="http://schemas.openxmlformats.org/officeDocument/2006/relationships/customXml" Target="../ink/ink89.xml"/><Relationship Id="rId70" Type="http://schemas.openxmlformats.org/officeDocument/2006/relationships/customXml" Target="../ink/ink93.xml"/><Relationship Id="rId75" Type="http://schemas.openxmlformats.org/officeDocument/2006/relationships/image" Target="../media/image107.emf"/><Relationship Id="rId83" Type="http://schemas.openxmlformats.org/officeDocument/2006/relationships/image" Target="../media/image111.emf"/><Relationship Id="rId88" Type="http://schemas.openxmlformats.org/officeDocument/2006/relationships/customXml" Target="../ink/ink102.xml"/><Relationship Id="rId91" Type="http://schemas.openxmlformats.org/officeDocument/2006/relationships/image" Target="../media/image115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1.xml"/><Relationship Id="rId15" Type="http://schemas.openxmlformats.org/officeDocument/2006/relationships/image" Target="../media/image77.emf"/><Relationship Id="rId23" Type="http://schemas.openxmlformats.org/officeDocument/2006/relationships/image" Target="../media/image81.emf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49" Type="http://schemas.openxmlformats.org/officeDocument/2006/relationships/image" Target="../media/image94.emf"/><Relationship Id="rId57" Type="http://schemas.openxmlformats.org/officeDocument/2006/relationships/image" Target="../media/image98.emf"/><Relationship Id="rId10" Type="http://schemas.openxmlformats.org/officeDocument/2006/relationships/customXml" Target="../ink/ink63.xml"/><Relationship Id="rId31" Type="http://schemas.openxmlformats.org/officeDocument/2006/relationships/image" Target="../media/image85.emf"/><Relationship Id="rId44" Type="http://schemas.openxmlformats.org/officeDocument/2006/relationships/customXml" Target="../ink/ink80.xml"/><Relationship Id="rId52" Type="http://schemas.openxmlformats.org/officeDocument/2006/relationships/customXml" Target="../ink/ink84.xml"/><Relationship Id="rId60" Type="http://schemas.openxmlformats.org/officeDocument/2006/relationships/customXml" Target="../ink/ink88.xml"/><Relationship Id="rId65" Type="http://schemas.openxmlformats.org/officeDocument/2006/relationships/image" Target="../media/image102.emf"/><Relationship Id="rId73" Type="http://schemas.openxmlformats.org/officeDocument/2006/relationships/image" Target="../media/image106.emf"/><Relationship Id="rId78" Type="http://schemas.openxmlformats.org/officeDocument/2006/relationships/customXml" Target="../ink/ink97.xml"/><Relationship Id="rId81" Type="http://schemas.openxmlformats.org/officeDocument/2006/relationships/image" Target="../media/image110.emf"/><Relationship Id="rId86" Type="http://schemas.openxmlformats.org/officeDocument/2006/relationships/customXml" Target="../ink/ink101.xml"/><Relationship Id="rId4" Type="http://schemas.openxmlformats.org/officeDocument/2006/relationships/customXml" Target="../ink/ink60.xml"/><Relationship Id="rId9" Type="http://schemas.openxmlformats.org/officeDocument/2006/relationships/image" Target="../media/image74.emf"/><Relationship Id="rId13" Type="http://schemas.openxmlformats.org/officeDocument/2006/relationships/image" Target="../media/image76.emf"/><Relationship Id="rId18" Type="http://schemas.openxmlformats.org/officeDocument/2006/relationships/customXml" Target="../ink/ink67.xml"/><Relationship Id="rId39" Type="http://schemas.openxmlformats.org/officeDocument/2006/relationships/image" Target="../media/image89.emf"/><Relationship Id="rId34" Type="http://schemas.openxmlformats.org/officeDocument/2006/relationships/customXml" Target="../ink/ink75.xml"/><Relationship Id="rId50" Type="http://schemas.openxmlformats.org/officeDocument/2006/relationships/customXml" Target="../ink/ink83.xml"/><Relationship Id="rId55" Type="http://schemas.openxmlformats.org/officeDocument/2006/relationships/image" Target="../media/image97.emf"/><Relationship Id="rId76" Type="http://schemas.openxmlformats.org/officeDocument/2006/relationships/customXml" Target="../ink/ink96.xml"/><Relationship Id="rId7" Type="http://schemas.openxmlformats.org/officeDocument/2006/relationships/image" Target="../media/image73.emf"/><Relationship Id="rId71" Type="http://schemas.openxmlformats.org/officeDocument/2006/relationships/image" Target="../media/image105.emf"/><Relationship Id="rId92" Type="http://schemas.openxmlformats.org/officeDocument/2006/relationships/customXml" Target="../ink/ink104.xml"/><Relationship Id="rId2" Type="http://schemas.openxmlformats.org/officeDocument/2006/relationships/customXml" Target="../ink/ink59.xml"/><Relationship Id="rId29" Type="http://schemas.openxmlformats.org/officeDocument/2006/relationships/image" Target="../media/image84.emf"/><Relationship Id="rId24" Type="http://schemas.openxmlformats.org/officeDocument/2006/relationships/customXml" Target="../ink/ink70.xml"/><Relationship Id="rId40" Type="http://schemas.openxmlformats.org/officeDocument/2006/relationships/customXml" Target="../ink/ink78.xml"/><Relationship Id="rId45" Type="http://schemas.openxmlformats.org/officeDocument/2006/relationships/image" Target="../media/image92.emf"/><Relationship Id="rId66" Type="http://schemas.openxmlformats.org/officeDocument/2006/relationships/customXml" Target="../ink/ink91.xml"/><Relationship Id="rId87" Type="http://schemas.openxmlformats.org/officeDocument/2006/relationships/image" Target="../media/image113.emf"/><Relationship Id="rId61" Type="http://schemas.openxmlformats.org/officeDocument/2006/relationships/image" Target="../media/image100.emf"/><Relationship Id="rId82" Type="http://schemas.openxmlformats.org/officeDocument/2006/relationships/customXml" Target="../ink/ink99.xml"/><Relationship Id="rId19" Type="http://schemas.openxmlformats.org/officeDocument/2006/relationships/image" Target="../media/image79.emf"/><Relationship Id="rId14" Type="http://schemas.openxmlformats.org/officeDocument/2006/relationships/customXml" Target="../ink/ink65.xml"/><Relationship Id="rId30" Type="http://schemas.openxmlformats.org/officeDocument/2006/relationships/customXml" Target="../ink/ink73.xml"/><Relationship Id="rId35" Type="http://schemas.openxmlformats.org/officeDocument/2006/relationships/image" Target="../media/image87.emf"/><Relationship Id="rId56" Type="http://schemas.openxmlformats.org/officeDocument/2006/relationships/customXml" Target="../ink/ink86.xml"/><Relationship Id="rId77" Type="http://schemas.openxmlformats.org/officeDocument/2006/relationships/image" Target="../media/image10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3" Type="http://schemas.openxmlformats.org/officeDocument/2006/relationships/image" Target="../media/image118.emf"/><Relationship Id="rId7" Type="http://schemas.openxmlformats.org/officeDocument/2006/relationships/image" Target="../media/image120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8.xml"/><Relationship Id="rId5" Type="http://schemas.openxmlformats.org/officeDocument/2006/relationships/image" Target="../media/image119.emf"/><Relationship Id="rId4" Type="http://schemas.openxmlformats.org/officeDocument/2006/relationships/customXml" Target="../ink/ink107.xml"/><Relationship Id="rId9" Type="http://schemas.openxmlformats.org/officeDocument/2006/relationships/image" Target="../media/image12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24.emf"/><Relationship Id="rId12" Type="http://schemas.openxmlformats.org/officeDocument/2006/relationships/customXml" Target="../ink/ink115.xml"/><Relationship Id="rId17" Type="http://schemas.openxmlformats.org/officeDocument/2006/relationships/image" Target="../media/image129.emf"/><Relationship Id="rId2" Type="http://schemas.openxmlformats.org/officeDocument/2006/relationships/customXml" Target="../ink/ink110.xml"/><Relationship Id="rId16" Type="http://schemas.openxmlformats.org/officeDocument/2006/relationships/customXml" Target="../ink/ink11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2.xml"/><Relationship Id="rId11" Type="http://schemas.openxmlformats.org/officeDocument/2006/relationships/image" Target="../media/image126.emf"/><Relationship Id="rId5" Type="http://schemas.openxmlformats.org/officeDocument/2006/relationships/image" Target="../media/image123.emf"/><Relationship Id="rId15" Type="http://schemas.openxmlformats.org/officeDocument/2006/relationships/image" Target="../media/image128.emf"/><Relationship Id="rId10" Type="http://schemas.openxmlformats.org/officeDocument/2006/relationships/customXml" Target="../ink/ink114.xml"/><Relationship Id="rId4" Type="http://schemas.openxmlformats.org/officeDocument/2006/relationships/customXml" Target="../ink/ink111.xml"/><Relationship Id="rId9" Type="http://schemas.openxmlformats.org/officeDocument/2006/relationships/image" Target="../media/image125.emf"/><Relationship Id="rId14" Type="http://schemas.openxmlformats.org/officeDocument/2006/relationships/customXml" Target="../ink/ink11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emf"/><Relationship Id="rId18" Type="http://schemas.openxmlformats.org/officeDocument/2006/relationships/customXml" Target="../ink/ink126.xml"/><Relationship Id="rId26" Type="http://schemas.openxmlformats.org/officeDocument/2006/relationships/customXml" Target="../ink/ink130.xml"/><Relationship Id="rId3" Type="http://schemas.openxmlformats.org/officeDocument/2006/relationships/image" Target="../media/image122.emf"/><Relationship Id="rId21" Type="http://schemas.openxmlformats.org/officeDocument/2006/relationships/image" Target="../media/image135.emf"/><Relationship Id="rId34" Type="http://schemas.openxmlformats.org/officeDocument/2006/relationships/customXml" Target="../ink/ink134.xml"/><Relationship Id="rId7" Type="http://schemas.openxmlformats.org/officeDocument/2006/relationships/image" Target="../media/image125.emf"/><Relationship Id="rId12" Type="http://schemas.openxmlformats.org/officeDocument/2006/relationships/customXml" Target="../ink/ink123.xml"/><Relationship Id="rId17" Type="http://schemas.openxmlformats.org/officeDocument/2006/relationships/image" Target="../media/image133.emf"/><Relationship Id="rId25" Type="http://schemas.openxmlformats.org/officeDocument/2006/relationships/image" Target="../media/image137.emf"/><Relationship Id="rId33" Type="http://schemas.openxmlformats.org/officeDocument/2006/relationships/image" Target="../media/image141.emf"/><Relationship Id="rId2" Type="http://schemas.openxmlformats.org/officeDocument/2006/relationships/customXml" Target="../ink/ink118.xml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29" Type="http://schemas.openxmlformats.org/officeDocument/2006/relationships/image" Target="../media/image139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0.xml"/><Relationship Id="rId11" Type="http://schemas.openxmlformats.org/officeDocument/2006/relationships/image" Target="../media/image130.emf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5" Type="http://schemas.openxmlformats.org/officeDocument/2006/relationships/image" Target="../media/image124.emf"/><Relationship Id="rId15" Type="http://schemas.openxmlformats.org/officeDocument/2006/relationships/image" Target="../media/image132.emf"/><Relationship Id="rId23" Type="http://schemas.openxmlformats.org/officeDocument/2006/relationships/image" Target="../media/image136.emf"/><Relationship Id="rId28" Type="http://schemas.openxmlformats.org/officeDocument/2006/relationships/customXml" Target="../ink/ink131.xml"/><Relationship Id="rId10" Type="http://schemas.openxmlformats.org/officeDocument/2006/relationships/customXml" Target="../ink/ink122.xml"/><Relationship Id="rId19" Type="http://schemas.openxmlformats.org/officeDocument/2006/relationships/image" Target="../media/image134.emf"/><Relationship Id="rId31" Type="http://schemas.openxmlformats.org/officeDocument/2006/relationships/image" Target="../media/image140.emf"/><Relationship Id="rId4" Type="http://schemas.openxmlformats.org/officeDocument/2006/relationships/customXml" Target="../ink/ink119.xml"/><Relationship Id="rId9" Type="http://schemas.openxmlformats.org/officeDocument/2006/relationships/image" Target="../media/image128.emf"/><Relationship Id="rId14" Type="http://schemas.openxmlformats.org/officeDocument/2006/relationships/customXml" Target="../ink/ink124.xml"/><Relationship Id="rId22" Type="http://schemas.openxmlformats.org/officeDocument/2006/relationships/customXml" Target="../ink/ink128.xml"/><Relationship Id="rId27" Type="http://schemas.openxmlformats.org/officeDocument/2006/relationships/image" Target="../media/image138.emf"/><Relationship Id="rId30" Type="http://schemas.openxmlformats.org/officeDocument/2006/relationships/customXml" Target="../ink/ink132.xml"/><Relationship Id="rId35" Type="http://schemas.openxmlformats.org/officeDocument/2006/relationships/image" Target="../media/image142.emf"/><Relationship Id="rId8" Type="http://schemas.openxmlformats.org/officeDocument/2006/relationships/customXml" Target="../ink/ink1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7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9.emf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4.pn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11" Type="http://schemas.openxmlformats.org/officeDocument/2006/relationships/customXml" Target="../ink/ink6.xml"/><Relationship Id="rId24" Type="http://schemas.openxmlformats.org/officeDocument/2006/relationships/image" Target="../media/image15.emf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8.emf"/><Relationship Id="rId19" Type="http://schemas.openxmlformats.org/officeDocument/2006/relationships/customXml" Target="../ink/ink10.xml"/><Relationship Id="rId4" Type="http://schemas.openxmlformats.org/officeDocument/2006/relationships/image" Target="../media/image5.emf"/><Relationship Id="rId9" Type="http://schemas.openxmlformats.org/officeDocument/2006/relationships/customXml" Target="../ink/ink5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8.png"/><Relationship Id="rId7" Type="http://schemas.openxmlformats.org/officeDocument/2006/relationships/customXml" Target="../ink/ink15.xml"/><Relationship Id="rId12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emf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22.emf"/><Relationship Id="rId4" Type="http://schemas.openxmlformats.org/officeDocument/2006/relationships/image" Target="../media/image19.png"/><Relationship Id="rId9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customXml" Target="../ink/ink22.xml"/><Relationship Id="rId18" Type="http://schemas.openxmlformats.org/officeDocument/2006/relationships/image" Target="../media/image37.emf"/><Relationship Id="rId3" Type="http://schemas.openxmlformats.org/officeDocument/2006/relationships/image" Target="../media/image29.png"/><Relationship Id="rId7" Type="http://schemas.openxmlformats.org/officeDocument/2006/relationships/customXml" Target="../ink/ink19.xml"/><Relationship Id="rId12" Type="http://schemas.openxmlformats.org/officeDocument/2006/relationships/image" Target="../media/image34.emf"/><Relationship Id="rId17" Type="http://schemas.openxmlformats.org/officeDocument/2006/relationships/customXml" Target="../ink/ink24.xml"/><Relationship Id="rId2" Type="http://schemas.openxmlformats.org/officeDocument/2006/relationships/image" Target="../media/image28.png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emf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33.emf"/><Relationship Id="rId4" Type="http://schemas.openxmlformats.org/officeDocument/2006/relationships/image" Target="../media/image30.png"/><Relationship Id="rId9" Type="http://schemas.openxmlformats.org/officeDocument/2006/relationships/customXml" Target="../ink/ink20.xml"/><Relationship Id="rId1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emf"/><Relationship Id="rId4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D16CB8-6BF3-4DF3-9655-1BA2111664FA}"/>
                  </a:ext>
                </a:extLst>
              </p14:cNvPr>
              <p14:cNvContentPartPr/>
              <p14:nvPr/>
            </p14:nvContentPartPr>
            <p14:xfrm>
              <a:off x="1607065" y="1310578"/>
              <a:ext cx="288720" cy="10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D16CB8-6BF3-4DF3-9655-1BA2111664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065" y="1301578"/>
                <a:ext cx="3063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82F56F6-6EB4-4412-93FE-8B5ACE1C7CDC}"/>
                  </a:ext>
                </a:extLst>
              </p14:cNvPr>
              <p14:cNvContentPartPr/>
              <p14:nvPr/>
            </p14:nvContentPartPr>
            <p14:xfrm>
              <a:off x="441745" y="1082698"/>
              <a:ext cx="996840" cy="439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82F56F6-6EB4-4412-93FE-8B5ACE1C7C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745" y="1073698"/>
                <a:ext cx="10144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A14E627-6595-46F1-A4ED-571FF46B73CB}"/>
                  </a:ext>
                </a:extLst>
              </p14:cNvPr>
              <p14:cNvContentPartPr/>
              <p14:nvPr/>
            </p14:nvContentPartPr>
            <p14:xfrm>
              <a:off x="4167745" y="1231378"/>
              <a:ext cx="217800" cy="205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A14E627-6595-46F1-A4ED-571FF46B73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8745" y="1222378"/>
                <a:ext cx="2354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16ADFC5-24F2-4B0E-B0CC-047DD10C5CF1}"/>
                  </a:ext>
                </a:extLst>
              </p14:cNvPr>
              <p14:cNvContentPartPr/>
              <p14:nvPr/>
            </p14:nvContentPartPr>
            <p14:xfrm>
              <a:off x="4505425" y="1022578"/>
              <a:ext cx="750240" cy="450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16ADFC5-24F2-4B0E-B0CC-047DD10C5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6425" y="1013578"/>
                <a:ext cx="7678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1645957-4964-42B0-80C3-2AC293600449}"/>
                  </a:ext>
                </a:extLst>
              </p14:cNvPr>
              <p14:cNvContentPartPr/>
              <p14:nvPr/>
            </p14:nvContentPartPr>
            <p14:xfrm>
              <a:off x="3763825" y="1324978"/>
              <a:ext cx="255960" cy="2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1645957-4964-42B0-80C3-2AC2936004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54825" y="1315978"/>
                <a:ext cx="273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7FB249D-6D1A-4549-BA45-F9E57C2B6C30}"/>
                  </a:ext>
                </a:extLst>
              </p14:cNvPr>
              <p14:cNvContentPartPr/>
              <p14:nvPr/>
            </p14:nvContentPartPr>
            <p14:xfrm>
              <a:off x="2061745" y="941218"/>
              <a:ext cx="1440360" cy="1006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7FB249D-6D1A-4549-BA45-F9E57C2B6C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2745" y="932218"/>
                <a:ext cx="145800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BF81738-1BFF-4263-91BB-E63944567788}"/>
                  </a:ext>
                </a:extLst>
              </p14:cNvPr>
              <p14:cNvContentPartPr/>
              <p14:nvPr/>
            </p14:nvContentPartPr>
            <p14:xfrm>
              <a:off x="5581465" y="771298"/>
              <a:ext cx="1549440" cy="8881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BF81738-1BFF-4263-91BB-E639445677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72465" y="762298"/>
                <a:ext cx="156708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A7EA984-553C-4C9E-80E1-1841CD783BF8}"/>
                  </a:ext>
                </a:extLst>
              </p14:cNvPr>
              <p14:cNvContentPartPr/>
              <p14:nvPr/>
            </p14:nvContentPartPr>
            <p14:xfrm>
              <a:off x="313225" y="2244778"/>
              <a:ext cx="9218880" cy="452304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A7EA984-553C-4C9E-80E1-1841CD783B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4225" y="2235778"/>
                <a:ext cx="9236520" cy="45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B8CD228-B7F9-4E1D-8669-755FC4F960B7}"/>
                  </a:ext>
                </a:extLst>
              </p14:cNvPr>
              <p14:cNvContentPartPr/>
              <p14:nvPr/>
            </p14:nvContentPartPr>
            <p14:xfrm>
              <a:off x="9801745" y="5541298"/>
              <a:ext cx="1232640" cy="6696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B8CD228-B7F9-4E1D-8669-755FC4F960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92745" y="5532298"/>
                <a:ext cx="1250280" cy="6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63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627013-A676-47AB-8DF5-991C5CAFECFC}"/>
                  </a:ext>
                </a:extLst>
              </p14:cNvPr>
              <p14:cNvContentPartPr/>
              <p14:nvPr/>
            </p14:nvContentPartPr>
            <p14:xfrm>
              <a:off x="1898752" y="966019"/>
              <a:ext cx="2313265" cy="840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627013-A676-47AB-8DF5-991C5CAF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9752" y="957019"/>
                <a:ext cx="2330904" cy="858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A0FBCD-38A3-4933-87F5-8A6C23284C0F}"/>
                  </a:ext>
                </a:extLst>
              </p14:cNvPr>
              <p14:cNvContentPartPr/>
              <p14:nvPr/>
            </p14:nvContentPartPr>
            <p14:xfrm>
              <a:off x="1499785" y="1351618"/>
              <a:ext cx="246960" cy="29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A0FBCD-38A3-4933-87F5-8A6C23284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0785" y="1342618"/>
                <a:ext cx="2646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4B71A7-1F33-4B37-8B06-40BB480F62FA}"/>
                  </a:ext>
                </a:extLst>
              </p14:cNvPr>
              <p14:cNvContentPartPr/>
              <p14:nvPr/>
            </p14:nvContentPartPr>
            <p14:xfrm>
              <a:off x="1514545" y="1474378"/>
              <a:ext cx="206280" cy="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4B71A7-1F33-4B37-8B06-40BB480F62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5545" y="1465378"/>
                <a:ext cx="2239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35731E-48FA-4A21-814B-AFC20175185B}"/>
                  </a:ext>
                </a:extLst>
              </p14:cNvPr>
              <p14:cNvContentPartPr/>
              <p14:nvPr/>
            </p14:nvContentPartPr>
            <p14:xfrm>
              <a:off x="817585" y="1151098"/>
              <a:ext cx="460800" cy="445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35731E-48FA-4A21-814B-AFC2017518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585" y="1142098"/>
                <a:ext cx="4784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C8D2D0-F11B-4D82-A645-3E743C449ACB}"/>
                  </a:ext>
                </a:extLst>
              </p14:cNvPr>
              <p14:cNvContentPartPr/>
              <p14:nvPr/>
            </p14:nvContentPartPr>
            <p14:xfrm>
              <a:off x="460105" y="1236058"/>
              <a:ext cx="258840" cy="274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C8D2D0-F11B-4D82-A645-3E743C449A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05" y="1227058"/>
                <a:ext cx="2764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A6A3FC-3EDD-4BE9-961F-0DAB021E7C6F}"/>
                  </a:ext>
                </a:extLst>
              </p14:cNvPr>
              <p14:cNvContentPartPr/>
              <p14:nvPr/>
            </p14:nvContentPartPr>
            <p14:xfrm>
              <a:off x="4782265" y="967858"/>
              <a:ext cx="1176120" cy="503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A6A3FC-3EDD-4BE9-961F-0DAB021E7C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3265" y="958858"/>
                <a:ext cx="119376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463E966-FF9B-4FE3-A794-932AE13AC815}"/>
                  </a:ext>
                </a:extLst>
              </p14:cNvPr>
              <p14:cNvContentPartPr/>
              <p14:nvPr/>
            </p14:nvContentPartPr>
            <p14:xfrm>
              <a:off x="1511305" y="2313178"/>
              <a:ext cx="194760" cy="23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463E966-FF9B-4FE3-A794-932AE13AC8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2305" y="2304178"/>
                <a:ext cx="212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89C64B-ACF8-4BB7-8E08-7485A1204C2D}"/>
                  </a:ext>
                </a:extLst>
              </p14:cNvPr>
              <p14:cNvContentPartPr/>
              <p14:nvPr/>
            </p14:nvContentPartPr>
            <p14:xfrm>
              <a:off x="1499785" y="2402458"/>
              <a:ext cx="217800" cy="20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89C64B-ACF8-4BB7-8E08-7485A1204C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90785" y="2393458"/>
                <a:ext cx="235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5A305E-4540-4D04-B813-9C9E0F0534A6}"/>
                  </a:ext>
                </a:extLst>
              </p14:cNvPr>
              <p14:cNvContentPartPr/>
              <p14:nvPr/>
            </p14:nvContentPartPr>
            <p14:xfrm>
              <a:off x="2096305" y="2194378"/>
              <a:ext cx="138240" cy="208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5A305E-4540-4D04-B813-9C9E0F0534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7305" y="2185378"/>
                <a:ext cx="1558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24EDC9-16A3-41F9-874C-FA4C1A99CF2B}"/>
                  </a:ext>
                </a:extLst>
              </p14:cNvPr>
              <p14:cNvContentPartPr/>
              <p14:nvPr/>
            </p14:nvContentPartPr>
            <p14:xfrm>
              <a:off x="2350105" y="2037058"/>
              <a:ext cx="923760" cy="680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24EDC9-16A3-41F9-874C-FA4C1A99CF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41105" y="2028058"/>
                <a:ext cx="94140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710081F-835C-446C-816B-E3A192DF68A4}"/>
                  </a:ext>
                </a:extLst>
              </p14:cNvPr>
              <p14:cNvContentPartPr/>
              <p14:nvPr/>
            </p14:nvContentPartPr>
            <p14:xfrm>
              <a:off x="377665" y="2075938"/>
              <a:ext cx="914040" cy="549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710081F-835C-446C-816B-E3A192DF68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665" y="2066938"/>
                <a:ext cx="9316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8BAB4BD-3A0A-4E5C-B747-4FD7650D7F86}"/>
                  </a:ext>
                </a:extLst>
              </p14:cNvPr>
              <p14:cNvContentPartPr/>
              <p14:nvPr/>
            </p14:nvContentPartPr>
            <p14:xfrm>
              <a:off x="3497065" y="1910338"/>
              <a:ext cx="1041840" cy="456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8BAB4BD-3A0A-4E5C-B747-4FD7650D7F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88065" y="1901338"/>
                <a:ext cx="10594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7367992-A6B1-4A6F-898D-DAF272B8499D}"/>
                  </a:ext>
                </a:extLst>
              </p14:cNvPr>
              <p14:cNvContentPartPr/>
              <p14:nvPr/>
            </p14:nvContentPartPr>
            <p14:xfrm>
              <a:off x="4935625" y="2077018"/>
              <a:ext cx="325440" cy="1306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7367992-A6B1-4A6F-898D-DAF272B849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6625" y="2068018"/>
                <a:ext cx="3430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2E548A2-61E8-41E0-BA6C-7700225576E8}"/>
                  </a:ext>
                </a:extLst>
              </p14:cNvPr>
              <p14:cNvContentPartPr/>
              <p14:nvPr/>
            </p14:nvContentPartPr>
            <p14:xfrm>
              <a:off x="5504065" y="1791538"/>
              <a:ext cx="716040" cy="507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2E548A2-61E8-41E0-BA6C-7700225576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95065" y="1782538"/>
                <a:ext cx="73368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59736C8-681A-4A10-B76D-2F92AFCF48F4}"/>
                  </a:ext>
                </a:extLst>
              </p14:cNvPr>
              <p14:cNvContentPartPr/>
              <p14:nvPr/>
            </p14:nvContentPartPr>
            <p14:xfrm>
              <a:off x="2245705" y="2881258"/>
              <a:ext cx="1699920" cy="731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59736C8-681A-4A10-B76D-2F92AFCF48F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36705" y="2872258"/>
                <a:ext cx="171756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1676AAD-485C-4BC6-9556-43199BE45E85}"/>
                  </a:ext>
                </a:extLst>
              </p14:cNvPr>
              <p14:cNvContentPartPr/>
              <p14:nvPr/>
            </p14:nvContentPartPr>
            <p14:xfrm>
              <a:off x="1631545" y="3200218"/>
              <a:ext cx="272520" cy="784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1676AAD-485C-4BC6-9556-43199BE45E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22545" y="3191218"/>
                <a:ext cx="290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8352C9B-BBF0-4952-B8F7-414CADA59235}"/>
                  </a:ext>
                </a:extLst>
              </p14:cNvPr>
              <p14:cNvContentPartPr/>
              <p14:nvPr/>
            </p14:nvContentPartPr>
            <p14:xfrm>
              <a:off x="210985" y="2983138"/>
              <a:ext cx="1124640" cy="5191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8352C9B-BBF0-4952-B8F7-414CADA59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985" y="2974138"/>
                <a:ext cx="11422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26DF674-2A36-458C-B609-A542CDDF3D73}"/>
                  </a:ext>
                </a:extLst>
              </p14:cNvPr>
              <p14:cNvContentPartPr/>
              <p14:nvPr/>
            </p14:nvContentPartPr>
            <p14:xfrm>
              <a:off x="5369065" y="2630338"/>
              <a:ext cx="1186200" cy="630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26DF674-2A36-458C-B609-A542CDDF3D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60065" y="2621338"/>
                <a:ext cx="120384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91F51F9-B914-408B-8745-590AED27CE08}"/>
                  </a:ext>
                </a:extLst>
              </p14:cNvPr>
              <p14:cNvContentPartPr/>
              <p14:nvPr/>
            </p14:nvContentPartPr>
            <p14:xfrm>
              <a:off x="4108345" y="2736538"/>
              <a:ext cx="951120" cy="4582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91F51F9-B914-408B-8745-590AED27CE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99345" y="2727538"/>
                <a:ext cx="968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547A6C5-D91F-48B7-8357-05213E381470}"/>
                  </a:ext>
                </a:extLst>
              </p14:cNvPr>
              <p14:cNvContentPartPr/>
              <p14:nvPr/>
            </p14:nvContentPartPr>
            <p14:xfrm>
              <a:off x="9162385" y="4085098"/>
              <a:ext cx="427320" cy="1591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547A6C5-D91F-48B7-8357-05213E3814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53385" y="4076098"/>
                <a:ext cx="444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FAC8AEB-6F54-478B-BA31-DD9A9F3F85AF}"/>
                  </a:ext>
                </a:extLst>
              </p14:cNvPr>
              <p14:cNvContentPartPr/>
              <p14:nvPr/>
            </p14:nvContentPartPr>
            <p14:xfrm>
              <a:off x="7128745" y="3947218"/>
              <a:ext cx="1836720" cy="5432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FAC8AEB-6F54-478B-BA31-DD9A9F3F85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19745" y="3938218"/>
                <a:ext cx="18543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CE42AB0-2256-47AB-BC83-6EDDC13A7127}"/>
                  </a:ext>
                </a:extLst>
              </p14:cNvPr>
              <p14:cNvContentPartPr/>
              <p14:nvPr/>
            </p14:nvContentPartPr>
            <p14:xfrm>
              <a:off x="177865" y="3783058"/>
              <a:ext cx="6677280" cy="157968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CE42AB0-2256-47AB-BC83-6EDDC13A71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8865" y="3774058"/>
                <a:ext cx="6694920" cy="159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73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CE42AB0-2256-47AB-BC83-6EDDC13A7127}"/>
                  </a:ext>
                </a:extLst>
              </p14:cNvPr>
              <p14:cNvContentPartPr/>
              <p14:nvPr/>
            </p14:nvContentPartPr>
            <p14:xfrm>
              <a:off x="270228" y="966019"/>
              <a:ext cx="4083346" cy="966019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CE42AB0-2256-47AB-BC83-6EDDC13A71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228" y="957381"/>
                <a:ext cx="4100985" cy="98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D37627-8E90-4C90-8817-2EFABA7B392A}"/>
                  </a:ext>
                </a:extLst>
              </p14:cNvPr>
              <p14:cNvContentPartPr/>
              <p14:nvPr/>
            </p14:nvContentPartPr>
            <p14:xfrm>
              <a:off x="1877065" y="2222818"/>
              <a:ext cx="234360" cy="2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D37627-8E90-4C90-8817-2EFABA7B39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0945" y="2216698"/>
                <a:ext cx="2466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A10746-BBFF-442F-AA97-8EAFFD3C843F}"/>
                  </a:ext>
                </a:extLst>
              </p14:cNvPr>
              <p14:cNvContentPartPr/>
              <p14:nvPr/>
            </p14:nvContentPartPr>
            <p14:xfrm>
              <a:off x="1951225" y="2300578"/>
              <a:ext cx="168480" cy="1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A10746-BBFF-442F-AA97-8EAFFD3C8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5105" y="2294458"/>
                <a:ext cx="1807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747ED8-EDB0-4C30-8991-35C2E5C8AE20}"/>
                  </a:ext>
                </a:extLst>
              </p14:cNvPr>
              <p14:cNvContentPartPr/>
              <p14:nvPr/>
            </p14:nvContentPartPr>
            <p14:xfrm>
              <a:off x="2260465" y="2142178"/>
              <a:ext cx="281160" cy="416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747ED8-EDB0-4C30-8991-35C2E5C8AE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4345" y="2136058"/>
                <a:ext cx="2934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498843-28E3-4FB2-93CD-17EA9EF82383}"/>
                  </a:ext>
                </a:extLst>
              </p14:cNvPr>
              <p14:cNvContentPartPr/>
              <p14:nvPr/>
            </p14:nvContentPartPr>
            <p14:xfrm>
              <a:off x="1351465" y="2537098"/>
              <a:ext cx="514440" cy="240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498843-28E3-4FB2-93CD-17EA9EF823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5345" y="2530978"/>
                <a:ext cx="526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683659-F083-4E4B-91F3-98EE75625B23}"/>
                  </a:ext>
                </a:extLst>
              </p14:cNvPr>
              <p14:cNvContentPartPr/>
              <p14:nvPr/>
            </p14:nvContentPartPr>
            <p14:xfrm>
              <a:off x="1247785" y="2249098"/>
              <a:ext cx="469800" cy="205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683659-F083-4E4B-91F3-98EE75625B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1665" y="2242978"/>
                <a:ext cx="482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2CB0DC3-7F35-47C2-9EDF-C4C5C48753AC}"/>
                  </a:ext>
                </a:extLst>
              </p14:cNvPr>
              <p14:cNvContentPartPr/>
              <p14:nvPr/>
            </p14:nvContentPartPr>
            <p14:xfrm>
              <a:off x="4235425" y="1977298"/>
              <a:ext cx="761400" cy="466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2CB0DC3-7F35-47C2-9EDF-C4C5C48753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9305" y="1971178"/>
                <a:ext cx="77364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0ED27F3-DDA5-4526-833D-1BF7BAE39A2A}"/>
                  </a:ext>
                </a:extLst>
              </p14:cNvPr>
              <p14:cNvContentPartPr/>
              <p14:nvPr/>
            </p14:nvContentPartPr>
            <p14:xfrm>
              <a:off x="3501745" y="2204818"/>
              <a:ext cx="585720" cy="145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0ED27F3-DDA5-4526-833D-1BF7BAE39A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5625" y="2198698"/>
                <a:ext cx="5979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14A1AC5-4F04-4357-99A1-3C3A50C2F4FB}"/>
                  </a:ext>
                </a:extLst>
              </p14:cNvPr>
              <p14:cNvContentPartPr/>
              <p14:nvPr/>
            </p14:nvContentPartPr>
            <p14:xfrm>
              <a:off x="5535385" y="1961818"/>
              <a:ext cx="590400" cy="261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14A1AC5-4F04-4357-99A1-3C3A50C2F4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26385" y="1952818"/>
                <a:ext cx="6080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057A9B-8C48-47F3-8F37-62D8FB5C692E}"/>
                  </a:ext>
                </a:extLst>
              </p14:cNvPr>
              <p14:cNvContentPartPr/>
              <p14:nvPr/>
            </p14:nvContentPartPr>
            <p14:xfrm>
              <a:off x="7049905" y="2218498"/>
              <a:ext cx="216000" cy="129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057A9B-8C48-47F3-8F37-62D8FB5C69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40905" y="2209498"/>
                <a:ext cx="2336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52E48F0-EF31-4F4F-9C01-4222D0C02FF7}"/>
                  </a:ext>
                </a:extLst>
              </p14:cNvPr>
              <p14:cNvContentPartPr/>
              <p14:nvPr/>
            </p14:nvContentPartPr>
            <p14:xfrm>
              <a:off x="7209745" y="2030938"/>
              <a:ext cx="235440" cy="132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52E48F0-EF31-4F4F-9C01-4222D0C02FF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00745" y="2021938"/>
                <a:ext cx="2530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AA043B4-E677-4060-9416-E6E2C4B6C547}"/>
                  </a:ext>
                </a:extLst>
              </p14:cNvPr>
              <p14:cNvContentPartPr/>
              <p14:nvPr/>
            </p14:nvContentPartPr>
            <p14:xfrm>
              <a:off x="6370945" y="1939138"/>
              <a:ext cx="479880" cy="644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AA043B4-E677-4060-9416-E6E2C4B6C5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1945" y="1930138"/>
                <a:ext cx="49752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89F3083-2D1C-467D-8E1D-691D56796D60}"/>
                  </a:ext>
                </a:extLst>
              </p14:cNvPr>
              <p14:cNvContentPartPr/>
              <p14:nvPr/>
            </p14:nvContentPartPr>
            <p14:xfrm>
              <a:off x="313225" y="3439258"/>
              <a:ext cx="316800" cy="307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89F3083-2D1C-467D-8E1D-691D56796D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225" y="3430258"/>
                <a:ext cx="3344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6182802-D4FF-4FB9-BEC7-849D0471DA92}"/>
                  </a:ext>
                </a:extLst>
              </p14:cNvPr>
              <p14:cNvContentPartPr/>
              <p14:nvPr/>
            </p14:nvContentPartPr>
            <p14:xfrm>
              <a:off x="1671145" y="3452578"/>
              <a:ext cx="221040" cy="162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6182802-D4FF-4FB9-BEC7-849D0471DA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2145" y="3443578"/>
                <a:ext cx="238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6F6E4B2-D6E9-48DF-AEE4-7F4D95522094}"/>
                  </a:ext>
                </a:extLst>
              </p14:cNvPr>
              <p14:cNvContentPartPr/>
              <p14:nvPr/>
            </p14:nvContentPartPr>
            <p14:xfrm>
              <a:off x="1656385" y="3545098"/>
              <a:ext cx="242640" cy="23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6F6E4B2-D6E9-48DF-AEE4-7F4D955220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7385" y="3536098"/>
                <a:ext cx="2602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8522DC8-93BF-4FB2-8D0A-975C2EDD567C}"/>
                  </a:ext>
                </a:extLst>
              </p14:cNvPr>
              <p14:cNvContentPartPr/>
              <p14:nvPr/>
            </p14:nvContentPartPr>
            <p14:xfrm>
              <a:off x="802825" y="3227578"/>
              <a:ext cx="590760" cy="4719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8522DC8-93BF-4FB2-8D0A-975C2EDD567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3825" y="3218578"/>
                <a:ext cx="6084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D63CF55-F5F3-4C7D-8B3B-4D39CAFE75D8}"/>
                  </a:ext>
                </a:extLst>
              </p14:cNvPr>
              <p14:cNvContentPartPr/>
              <p14:nvPr/>
            </p14:nvContentPartPr>
            <p14:xfrm>
              <a:off x="2203585" y="3275458"/>
              <a:ext cx="316800" cy="208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D63CF55-F5F3-4C7D-8B3B-4D39CAFE75D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94585" y="3266458"/>
                <a:ext cx="334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DB9FC49-1F4D-470C-9577-0FD772B719B0}"/>
                  </a:ext>
                </a:extLst>
              </p14:cNvPr>
              <p14:cNvContentPartPr/>
              <p14:nvPr/>
            </p14:nvContentPartPr>
            <p14:xfrm>
              <a:off x="2737465" y="3411538"/>
              <a:ext cx="75600" cy="442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DB9FC49-1F4D-470C-9577-0FD772B719B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8465" y="3402538"/>
                <a:ext cx="932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729B22A-B6FE-4F1A-BCBF-1DBA4E531613}"/>
                  </a:ext>
                </a:extLst>
              </p14:cNvPr>
              <p14:cNvContentPartPr/>
              <p14:nvPr/>
            </p14:nvContentPartPr>
            <p14:xfrm>
              <a:off x="2928625" y="2998978"/>
              <a:ext cx="867240" cy="574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729B22A-B6FE-4F1A-BCBF-1DBA4E5316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19625" y="2989978"/>
                <a:ext cx="88488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B1D3138-504B-41B5-96E0-89D86FBD7FD1}"/>
                  </a:ext>
                </a:extLst>
              </p14:cNvPr>
              <p14:cNvContentPartPr/>
              <p14:nvPr/>
            </p14:nvContentPartPr>
            <p14:xfrm>
              <a:off x="4161265" y="3091498"/>
              <a:ext cx="440280" cy="3330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B1D3138-504B-41B5-96E0-89D86FBD7FD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2265" y="3082498"/>
                <a:ext cx="4579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193F3F7-C62A-4E13-A88A-644499E5FAE5}"/>
                  </a:ext>
                </a:extLst>
              </p14:cNvPr>
              <p14:cNvContentPartPr/>
              <p14:nvPr/>
            </p14:nvContentPartPr>
            <p14:xfrm>
              <a:off x="5021305" y="2902138"/>
              <a:ext cx="554760" cy="6998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193F3F7-C62A-4E13-A88A-644499E5FA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2305" y="2893138"/>
                <a:ext cx="5724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8745B48-4A24-4853-A521-FC82F938F632}"/>
                  </a:ext>
                </a:extLst>
              </p14:cNvPr>
              <p14:cNvContentPartPr/>
              <p14:nvPr/>
            </p14:nvContentPartPr>
            <p14:xfrm>
              <a:off x="6342865" y="3073498"/>
              <a:ext cx="81000" cy="489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8745B48-4A24-4853-A521-FC82F938F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33865" y="3064498"/>
                <a:ext cx="986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A853FCF-D214-498D-AE3D-7C011D95EAA0}"/>
                  </a:ext>
                </a:extLst>
              </p14:cNvPr>
              <p14:cNvContentPartPr/>
              <p14:nvPr/>
            </p14:nvContentPartPr>
            <p14:xfrm>
              <a:off x="5713225" y="3048298"/>
              <a:ext cx="391320" cy="3006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A853FCF-D214-498D-AE3D-7C011D95EA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04225" y="3039298"/>
                <a:ext cx="4089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3D105FE-19C1-43CB-8264-B94467169A4A}"/>
                  </a:ext>
                </a:extLst>
              </p14:cNvPr>
              <p14:cNvContentPartPr/>
              <p14:nvPr/>
            </p14:nvContentPartPr>
            <p14:xfrm>
              <a:off x="7428985" y="2927338"/>
              <a:ext cx="344520" cy="1746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3D105FE-19C1-43CB-8264-B94467169A4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19985" y="2918338"/>
                <a:ext cx="362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FC25E63-ACEC-422D-AA57-5216950571DF}"/>
                  </a:ext>
                </a:extLst>
              </p14:cNvPr>
              <p14:cNvContentPartPr/>
              <p14:nvPr/>
            </p14:nvContentPartPr>
            <p14:xfrm>
              <a:off x="6799345" y="2901418"/>
              <a:ext cx="362520" cy="2340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FC25E63-ACEC-422D-AA57-5216950571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90345" y="2892418"/>
                <a:ext cx="3801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2858161-D410-4E52-BD49-36CA7A9994BB}"/>
                  </a:ext>
                </a:extLst>
              </p14:cNvPr>
              <p14:cNvContentPartPr/>
              <p14:nvPr/>
            </p14:nvContentPartPr>
            <p14:xfrm>
              <a:off x="1816225" y="4196698"/>
              <a:ext cx="214560" cy="262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2858161-D410-4E52-BD49-36CA7A9994B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07225" y="4187698"/>
                <a:ext cx="2322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532C887-A27E-48FA-81E8-FD0804B736FD}"/>
                  </a:ext>
                </a:extLst>
              </p14:cNvPr>
              <p14:cNvContentPartPr/>
              <p14:nvPr/>
            </p14:nvContentPartPr>
            <p14:xfrm>
              <a:off x="1809745" y="4312258"/>
              <a:ext cx="221040" cy="126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532C887-A27E-48FA-81E8-FD0804B736F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00745" y="4303258"/>
                <a:ext cx="238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A1A56A0-2245-4478-ABB5-DF7BA8366E2B}"/>
                  </a:ext>
                </a:extLst>
              </p14:cNvPr>
              <p14:cNvContentPartPr/>
              <p14:nvPr/>
            </p14:nvContentPartPr>
            <p14:xfrm>
              <a:off x="906505" y="4039738"/>
              <a:ext cx="601920" cy="4179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A1A56A0-2245-4478-ABB5-DF7BA8366E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7505" y="4030738"/>
                <a:ext cx="619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99F5C1A-E19A-493D-ABC6-1440995C20CF}"/>
                  </a:ext>
                </a:extLst>
              </p14:cNvPr>
              <p14:cNvContentPartPr/>
              <p14:nvPr/>
            </p14:nvContentPartPr>
            <p14:xfrm>
              <a:off x="487825" y="4129738"/>
              <a:ext cx="280800" cy="2534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99F5C1A-E19A-493D-ABC6-1440995C20C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8825" y="4120738"/>
                <a:ext cx="298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7E426C3-206B-4F7D-A4B8-9F31FEC596B7}"/>
                  </a:ext>
                </a:extLst>
              </p14:cNvPr>
              <p14:cNvContentPartPr/>
              <p14:nvPr/>
            </p14:nvContentPartPr>
            <p14:xfrm>
              <a:off x="2480425" y="4078258"/>
              <a:ext cx="464040" cy="2120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7E426C3-206B-4F7D-A4B8-9F31FEC596B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71425" y="4069258"/>
                <a:ext cx="4816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F6A7C73-0FB7-42C1-AF42-00CF6AD2F22D}"/>
                  </a:ext>
                </a:extLst>
              </p14:cNvPr>
              <p14:cNvContentPartPr/>
              <p14:nvPr/>
            </p14:nvContentPartPr>
            <p14:xfrm>
              <a:off x="4652305" y="4039738"/>
              <a:ext cx="216720" cy="1429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F6A7C73-0FB7-42C1-AF42-00CF6AD2F2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43305" y="4030738"/>
                <a:ext cx="234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8D0F52A-2473-451E-8449-9597965F0568}"/>
                  </a:ext>
                </a:extLst>
              </p14:cNvPr>
              <p14:cNvContentPartPr/>
              <p14:nvPr/>
            </p14:nvContentPartPr>
            <p14:xfrm>
              <a:off x="4559785" y="4242418"/>
              <a:ext cx="148680" cy="1627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8D0F52A-2473-451E-8449-9597965F056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50785" y="4233418"/>
                <a:ext cx="166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6A178C5-059D-4DFD-9A14-4D7DEBC9E7A7}"/>
                  </a:ext>
                </a:extLst>
              </p14:cNvPr>
              <p14:cNvContentPartPr/>
              <p14:nvPr/>
            </p14:nvContentPartPr>
            <p14:xfrm>
              <a:off x="3144625" y="3915898"/>
              <a:ext cx="1059840" cy="7300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6A178C5-059D-4DFD-9A14-4D7DEBC9E7A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35625" y="3906898"/>
                <a:ext cx="10774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DF70D3F-618A-437D-B1EB-BCF5996FF6DD}"/>
                  </a:ext>
                </a:extLst>
              </p14:cNvPr>
              <p14:cNvContentPartPr/>
              <p14:nvPr/>
            </p14:nvContentPartPr>
            <p14:xfrm>
              <a:off x="5666065" y="3938578"/>
              <a:ext cx="349920" cy="2325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DF70D3F-618A-437D-B1EB-BCF5996FF6D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7065" y="3929578"/>
                <a:ext cx="3675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99A3886-24B9-48C5-9F2F-0876CD25D817}"/>
                  </a:ext>
                </a:extLst>
              </p14:cNvPr>
              <p14:cNvContentPartPr/>
              <p14:nvPr/>
            </p14:nvContentPartPr>
            <p14:xfrm>
              <a:off x="6420265" y="3882418"/>
              <a:ext cx="310320" cy="1440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99A3886-24B9-48C5-9F2F-0876CD25D81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11265" y="3873418"/>
                <a:ext cx="327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404E7DB-FC2A-42B7-AE76-466BD824BAE8}"/>
                  </a:ext>
                </a:extLst>
              </p14:cNvPr>
              <p14:cNvContentPartPr/>
              <p14:nvPr/>
            </p14:nvContentPartPr>
            <p14:xfrm>
              <a:off x="6846145" y="3956218"/>
              <a:ext cx="54360" cy="410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404E7DB-FC2A-42B7-AE76-466BD824BAE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37145" y="3947218"/>
                <a:ext cx="72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366D58F-8C56-4C03-B75F-7BB37F24C664}"/>
                  </a:ext>
                </a:extLst>
              </p14:cNvPr>
              <p14:cNvContentPartPr/>
              <p14:nvPr/>
            </p14:nvContentPartPr>
            <p14:xfrm>
              <a:off x="7098505" y="3607018"/>
              <a:ext cx="429120" cy="4921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366D58F-8C56-4C03-B75F-7BB37F24C6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89505" y="3598018"/>
                <a:ext cx="4467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E959014-3E4E-4187-9122-3ECA5017BAB4}"/>
                  </a:ext>
                </a:extLst>
              </p14:cNvPr>
              <p14:cNvContentPartPr/>
              <p14:nvPr/>
            </p14:nvContentPartPr>
            <p14:xfrm>
              <a:off x="705625" y="5088778"/>
              <a:ext cx="301680" cy="259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E959014-3E4E-4187-9122-3ECA5017BAB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6625" y="5079778"/>
                <a:ext cx="3193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5F4BA9A-BF3D-47C3-9072-79CFEBF2B3B5}"/>
                  </a:ext>
                </a:extLst>
              </p14:cNvPr>
              <p14:cNvContentPartPr/>
              <p14:nvPr/>
            </p14:nvContentPartPr>
            <p14:xfrm>
              <a:off x="1134025" y="4928938"/>
              <a:ext cx="704160" cy="4719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5F4BA9A-BF3D-47C3-9072-79CFEBF2B3B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25025" y="4919938"/>
                <a:ext cx="7218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3458E58-EDA9-4217-886D-D94D634522CD}"/>
                  </a:ext>
                </a:extLst>
              </p14:cNvPr>
              <p14:cNvContentPartPr/>
              <p14:nvPr/>
            </p14:nvContentPartPr>
            <p14:xfrm>
              <a:off x="2729545" y="5099218"/>
              <a:ext cx="294840" cy="1922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3458E58-EDA9-4217-886D-D94D634522C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20545" y="5090218"/>
                <a:ext cx="312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7945797-F672-4966-9E1E-63AE2C5DBE36}"/>
                  </a:ext>
                </a:extLst>
              </p14:cNvPr>
              <p14:cNvContentPartPr/>
              <p14:nvPr/>
            </p14:nvContentPartPr>
            <p14:xfrm>
              <a:off x="4847785" y="4906978"/>
              <a:ext cx="269280" cy="2635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7945797-F672-4966-9E1E-63AE2C5DBE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38785" y="4897978"/>
                <a:ext cx="286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D84800B-38C9-4070-8B76-7087448F8FE5}"/>
                  </a:ext>
                </a:extLst>
              </p14:cNvPr>
              <p14:cNvContentPartPr/>
              <p14:nvPr/>
            </p14:nvContentPartPr>
            <p14:xfrm>
              <a:off x="3844825" y="5088058"/>
              <a:ext cx="370800" cy="3020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D84800B-38C9-4070-8B76-7087448F8F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35825" y="5079058"/>
                <a:ext cx="3884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4120A02-417F-45FC-B4E7-50D23649BD2D}"/>
                  </a:ext>
                </a:extLst>
              </p14:cNvPr>
              <p14:cNvContentPartPr/>
              <p14:nvPr/>
            </p14:nvContentPartPr>
            <p14:xfrm>
              <a:off x="3216985" y="4910218"/>
              <a:ext cx="422280" cy="7416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4120A02-417F-45FC-B4E7-50D23649BD2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07985" y="4901218"/>
                <a:ext cx="439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65C788D-4D14-4740-91B0-EAFBA8E08C23}"/>
                  </a:ext>
                </a:extLst>
              </p14:cNvPr>
              <p14:cNvContentPartPr/>
              <p14:nvPr/>
            </p14:nvContentPartPr>
            <p14:xfrm>
              <a:off x="2150665" y="5140978"/>
              <a:ext cx="234360" cy="1044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65C788D-4D14-4740-91B0-EAFBA8E08C2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41665" y="5131978"/>
                <a:ext cx="2520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74AA8990-D415-47AE-8A75-FC13D5919C36}"/>
                  </a:ext>
                </a:extLst>
              </p14:cNvPr>
              <p14:cNvContentPartPr/>
              <p14:nvPr/>
            </p14:nvContentPartPr>
            <p14:xfrm>
              <a:off x="2211505" y="5347978"/>
              <a:ext cx="336600" cy="158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74AA8990-D415-47AE-8A75-FC13D5919C3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02505" y="5338978"/>
                <a:ext cx="354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C22D30F-AC81-4F29-8D02-B3EECB02C39A}"/>
                  </a:ext>
                </a:extLst>
              </p14:cNvPr>
              <p14:cNvContentPartPr/>
              <p14:nvPr/>
            </p14:nvContentPartPr>
            <p14:xfrm>
              <a:off x="5457985" y="4386058"/>
              <a:ext cx="6064200" cy="18961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C22D30F-AC81-4F29-8D02-B3EECB02C39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48985" y="4377058"/>
                <a:ext cx="6081840" cy="19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70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0" y="0"/>
            <a:ext cx="9217891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Space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1DA8C1AF-D6EE-4E14-A096-7F4F9FB0BF0D}"/>
                  </a:ext>
                </a:extLst>
              </p14:cNvPr>
              <p14:cNvContentPartPr/>
              <p14:nvPr/>
            </p14:nvContentPartPr>
            <p14:xfrm>
              <a:off x="586825" y="897658"/>
              <a:ext cx="11544120" cy="557892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1DA8C1AF-D6EE-4E14-A096-7F4F9FB0BF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25" y="888658"/>
                <a:ext cx="11561760" cy="55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60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36" y="0"/>
            <a:ext cx="3537528" cy="966019"/>
          </a:xfrm>
        </p:spPr>
        <p:txBody>
          <a:bodyPr>
            <a:normAutofit/>
          </a:bodyPr>
          <a:lstStyle/>
          <a:p>
            <a:r>
              <a:rPr lang="en-IN" dirty="0"/>
              <a:t>Quick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6D36430-5215-41BC-8256-A0D031A417F6}"/>
                  </a:ext>
                </a:extLst>
              </p14:cNvPr>
              <p14:cNvContentPartPr/>
              <p14:nvPr/>
            </p14:nvContentPartPr>
            <p14:xfrm>
              <a:off x="684025" y="844378"/>
              <a:ext cx="7002360" cy="1581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6D36430-5215-41BC-8256-A0D031A417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025" y="835378"/>
                <a:ext cx="7020000" cy="15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FF25661-D171-48E4-AE12-8A2425C5656E}"/>
                  </a:ext>
                </a:extLst>
              </p14:cNvPr>
              <p14:cNvContentPartPr/>
              <p14:nvPr/>
            </p14:nvContentPartPr>
            <p14:xfrm>
              <a:off x="807865" y="2772898"/>
              <a:ext cx="338040" cy="1497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FF25661-D171-48E4-AE12-8A2425C565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865" y="2763898"/>
                <a:ext cx="3556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F5A1955-0DA9-4D68-928B-D90747A4611A}"/>
                  </a:ext>
                </a:extLst>
              </p14:cNvPr>
              <p14:cNvContentPartPr/>
              <p14:nvPr/>
            </p14:nvContentPartPr>
            <p14:xfrm>
              <a:off x="1425625" y="2703058"/>
              <a:ext cx="1854360" cy="398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F5A1955-0DA9-4D68-928B-D90747A461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625" y="2694058"/>
                <a:ext cx="18720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81AA917-ACE9-4C51-8B24-824AF1CF516B}"/>
                  </a:ext>
                </a:extLst>
              </p14:cNvPr>
              <p14:cNvContentPartPr/>
              <p14:nvPr/>
            </p14:nvContentPartPr>
            <p14:xfrm>
              <a:off x="708865" y="3430258"/>
              <a:ext cx="11243880" cy="296604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81AA917-ACE9-4C51-8B24-824AF1CF51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865" y="3421258"/>
                <a:ext cx="11261520" cy="29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97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36" y="0"/>
            <a:ext cx="3537528" cy="966019"/>
          </a:xfrm>
        </p:spPr>
        <p:txBody>
          <a:bodyPr>
            <a:normAutofit/>
          </a:bodyPr>
          <a:lstStyle/>
          <a:p>
            <a:r>
              <a:rPr lang="en-IN" dirty="0"/>
              <a:t>Quick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5F3899E-C78D-42B2-B1F3-6BA850AE7183}"/>
                  </a:ext>
                </a:extLst>
              </p14:cNvPr>
              <p14:cNvContentPartPr/>
              <p14:nvPr/>
            </p14:nvContentPartPr>
            <p14:xfrm>
              <a:off x="5172865" y="1086298"/>
              <a:ext cx="438840" cy="189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5F3899E-C78D-42B2-B1F3-6BA850AE71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3865" y="1077298"/>
                <a:ext cx="456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0F5E84F-BD41-4CD6-85F6-E33DB997A5C6}"/>
                  </a:ext>
                </a:extLst>
              </p14:cNvPr>
              <p14:cNvContentPartPr/>
              <p14:nvPr/>
            </p14:nvContentPartPr>
            <p14:xfrm>
              <a:off x="2656105" y="2200858"/>
              <a:ext cx="539640" cy="338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0F5E84F-BD41-4CD6-85F6-E33DB997A5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105" y="2128858"/>
                <a:ext cx="6112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D0F4E8-D002-4074-9E3D-AAD9F7226F1B}"/>
                  </a:ext>
                </a:extLst>
              </p14:cNvPr>
              <p14:cNvContentPartPr/>
              <p14:nvPr/>
            </p14:nvContentPartPr>
            <p14:xfrm>
              <a:off x="6079345" y="1063978"/>
              <a:ext cx="519480" cy="212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D0F4E8-D002-4074-9E3D-AAD9F7226F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0345" y="1054978"/>
                <a:ext cx="537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D18DE6C-A9C8-4DD1-9B5D-4853E80EE901}"/>
                  </a:ext>
                </a:extLst>
              </p14:cNvPr>
              <p14:cNvContentPartPr/>
              <p14:nvPr/>
            </p14:nvContentPartPr>
            <p14:xfrm>
              <a:off x="5787385" y="1025818"/>
              <a:ext cx="181800" cy="327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D18DE6C-A9C8-4DD1-9B5D-4853E80EE9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8385" y="1016818"/>
                <a:ext cx="1994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CB7FC49-5649-45D1-8C24-8D131D13F9F4}"/>
                  </a:ext>
                </a:extLst>
              </p14:cNvPr>
              <p14:cNvContentPartPr/>
              <p14:nvPr/>
            </p14:nvContentPartPr>
            <p14:xfrm>
              <a:off x="857185" y="3414778"/>
              <a:ext cx="1977480" cy="6944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CB7FC49-5649-45D1-8C24-8D131D13F9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185" y="3405778"/>
                <a:ext cx="19951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1AB179B-80F5-4094-8888-F5337A9E02E9}"/>
                  </a:ext>
                </a:extLst>
              </p14:cNvPr>
              <p14:cNvContentPartPr/>
              <p14:nvPr/>
            </p14:nvContentPartPr>
            <p14:xfrm>
              <a:off x="570265" y="4192738"/>
              <a:ext cx="6160320" cy="22942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1AB179B-80F5-4094-8888-F5337A9E02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265" y="4183738"/>
                <a:ext cx="6177960" cy="23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43AAD13-8D1A-4E19-ADEA-FAB80C507426}"/>
                  </a:ext>
                </a:extLst>
              </p14:cNvPr>
              <p14:cNvContentPartPr/>
              <p14:nvPr/>
            </p14:nvContentPartPr>
            <p14:xfrm>
              <a:off x="759625" y="941938"/>
              <a:ext cx="4262040" cy="6649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43AAD13-8D1A-4E19-ADEA-FAB80C5074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0625" y="932938"/>
                <a:ext cx="42796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3CC2430-9C9A-4E68-B500-7A8603A533FD}"/>
                  </a:ext>
                </a:extLst>
              </p14:cNvPr>
              <p14:cNvContentPartPr/>
              <p14:nvPr/>
            </p14:nvContentPartPr>
            <p14:xfrm>
              <a:off x="339505" y="1772458"/>
              <a:ext cx="5850720" cy="15390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3CC2430-9C9A-4E68-B500-7A8603A533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505" y="1763458"/>
                <a:ext cx="5868360" cy="15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0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36" y="0"/>
            <a:ext cx="3537528" cy="966019"/>
          </a:xfrm>
        </p:spPr>
        <p:txBody>
          <a:bodyPr>
            <a:normAutofit/>
          </a:bodyPr>
          <a:lstStyle/>
          <a:p>
            <a:r>
              <a:rPr lang="en-IN" dirty="0"/>
              <a:t>Quick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5F3899E-C78D-42B2-B1F3-6BA850AE7183}"/>
                  </a:ext>
                </a:extLst>
              </p14:cNvPr>
              <p14:cNvContentPartPr/>
              <p14:nvPr/>
            </p14:nvContentPartPr>
            <p14:xfrm>
              <a:off x="5172865" y="1086298"/>
              <a:ext cx="438840" cy="189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5F3899E-C78D-42B2-B1F3-6BA850AE71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3865" y="1077298"/>
                <a:ext cx="456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D0F4E8-D002-4074-9E3D-AAD9F7226F1B}"/>
                  </a:ext>
                </a:extLst>
              </p14:cNvPr>
              <p14:cNvContentPartPr/>
              <p14:nvPr/>
            </p14:nvContentPartPr>
            <p14:xfrm>
              <a:off x="6079345" y="1063978"/>
              <a:ext cx="519480" cy="212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D0F4E8-D002-4074-9E3D-AAD9F7226F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345" y="1054978"/>
                <a:ext cx="537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D18DE6C-A9C8-4DD1-9B5D-4853E80EE901}"/>
                  </a:ext>
                </a:extLst>
              </p14:cNvPr>
              <p14:cNvContentPartPr/>
              <p14:nvPr/>
            </p14:nvContentPartPr>
            <p14:xfrm>
              <a:off x="5787385" y="1025818"/>
              <a:ext cx="181800" cy="327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D18DE6C-A9C8-4DD1-9B5D-4853E80EE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8385" y="1016818"/>
                <a:ext cx="1994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43AAD13-8D1A-4E19-ADEA-FAB80C507426}"/>
                  </a:ext>
                </a:extLst>
              </p14:cNvPr>
              <p14:cNvContentPartPr/>
              <p14:nvPr/>
            </p14:nvContentPartPr>
            <p14:xfrm>
              <a:off x="759625" y="941938"/>
              <a:ext cx="4262040" cy="6649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43AAD13-8D1A-4E19-ADEA-FAB80C5074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0625" y="932938"/>
                <a:ext cx="42796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8D4F86-D80C-44EA-BF39-F68F00A81B77}"/>
                  </a:ext>
                </a:extLst>
              </p14:cNvPr>
              <p14:cNvContentPartPr/>
              <p14:nvPr/>
            </p14:nvContentPartPr>
            <p14:xfrm>
              <a:off x="8480185" y="2267818"/>
              <a:ext cx="199800" cy="25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8D4F86-D80C-44EA-BF39-F68F00A81B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1185" y="2258818"/>
                <a:ext cx="217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C9D34B-5D08-462F-A15F-3CA5D7C36365}"/>
                  </a:ext>
                </a:extLst>
              </p14:cNvPr>
              <p14:cNvContentPartPr/>
              <p14:nvPr/>
            </p14:nvContentPartPr>
            <p14:xfrm>
              <a:off x="8562625" y="2347018"/>
              <a:ext cx="178200" cy="1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C9D34B-5D08-462F-A15F-3CA5D7C363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3625" y="2338018"/>
                <a:ext cx="195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39B6D2-C3A6-4D5B-8AD7-45AD07191E23}"/>
                  </a:ext>
                </a:extLst>
              </p14:cNvPr>
              <p14:cNvContentPartPr/>
              <p14:nvPr/>
            </p14:nvContentPartPr>
            <p14:xfrm>
              <a:off x="7727065" y="2193298"/>
              <a:ext cx="636480" cy="231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39B6D2-C3A6-4D5B-8AD7-45AD07191E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8065" y="2184298"/>
                <a:ext cx="654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45FEA2-05A7-4493-AAB8-B8C4BB6AC10C}"/>
                  </a:ext>
                </a:extLst>
              </p14:cNvPr>
              <p14:cNvContentPartPr/>
              <p14:nvPr/>
            </p14:nvContentPartPr>
            <p14:xfrm>
              <a:off x="7382545" y="2200138"/>
              <a:ext cx="211320" cy="359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45FEA2-05A7-4493-AAB8-B8C4BB6AC1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3545" y="2191138"/>
                <a:ext cx="2289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C9E3A1-B47A-4E38-A635-4B399DF9B35F}"/>
                  </a:ext>
                </a:extLst>
              </p14:cNvPr>
              <p14:cNvContentPartPr/>
              <p14:nvPr/>
            </p14:nvContentPartPr>
            <p14:xfrm>
              <a:off x="8989225" y="2196538"/>
              <a:ext cx="185040" cy="331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C9E3A1-B47A-4E38-A635-4B399DF9B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0225" y="2187538"/>
                <a:ext cx="2026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8186633-9E9B-4047-9164-0CD010AE3B38}"/>
                  </a:ext>
                </a:extLst>
              </p14:cNvPr>
              <p14:cNvContentPartPr/>
              <p14:nvPr/>
            </p14:nvContentPartPr>
            <p14:xfrm>
              <a:off x="779785" y="2179978"/>
              <a:ext cx="4714200" cy="1224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8186633-9E9B-4047-9164-0CD010AE3B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0785" y="2170978"/>
                <a:ext cx="473184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F9E8D7E-A433-4D67-ACE5-84CD180556E3}"/>
                  </a:ext>
                </a:extLst>
              </p14:cNvPr>
              <p14:cNvContentPartPr/>
              <p14:nvPr/>
            </p14:nvContentPartPr>
            <p14:xfrm>
              <a:off x="7467145" y="3308578"/>
              <a:ext cx="3650040" cy="1332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F9E8D7E-A433-4D67-ACE5-84CD180556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58145" y="3299578"/>
                <a:ext cx="3667680" cy="13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EA511EC-048A-40AC-B3D5-8CEDF6AC86CE}"/>
                  </a:ext>
                </a:extLst>
              </p14:cNvPr>
              <p14:cNvContentPartPr/>
              <p14:nvPr/>
            </p14:nvContentPartPr>
            <p14:xfrm>
              <a:off x="9852865" y="4750738"/>
              <a:ext cx="450360" cy="5576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EA511EC-048A-40AC-B3D5-8CEDF6AC86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43865" y="4741738"/>
                <a:ext cx="4680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A2E62BA-99B6-4CA0-AC00-EB3A65ADC63A}"/>
                  </a:ext>
                </a:extLst>
              </p14:cNvPr>
              <p14:cNvContentPartPr/>
              <p14:nvPr/>
            </p14:nvContentPartPr>
            <p14:xfrm>
              <a:off x="9351745" y="4781698"/>
              <a:ext cx="206640" cy="1998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A2E62BA-99B6-4CA0-AC00-EB3A65ADC6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42745" y="4772698"/>
                <a:ext cx="224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0E0F42C-76D8-411C-AE69-4D5CCE6CA740}"/>
                  </a:ext>
                </a:extLst>
              </p14:cNvPr>
              <p14:cNvContentPartPr/>
              <p14:nvPr/>
            </p14:nvContentPartPr>
            <p14:xfrm>
              <a:off x="7652905" y="4708258"/>
              <a:ext cx="1432440" cy="4309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0E0F42C-76D8-411C-AE69-4D5CCE6CA7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43905" y="4699258"/>
                <a:ext cx="14500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B7A551C-239D-4559-A482-AC1AD6E0C37B}"/>
                  </a:ext>
                </a:extLst>
              </p14:cNvPr>
              <p14:cNvContentPartPr/>
              <p14:nvPr/>
            </p14:nvContentPartPr>
            <p14:xfrm>
              <a:off x="796705" y="3635458"/>
              <a:ext cx="4741200" cy="17568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B7A551C-239D-4559-A482-AC1AD6E0C3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7705" y="3626458"/>
                <a:ext cx="4758840" cy="17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5E6C30FA-DA5F-42E7-A925-47A0F4F38791}"/>
                  </a:ext>
                </a:extLst>
              </p14:cNvPr>
              <p14:cNvContentPartPr/>
              <p14:nvPr/>
            </p14:nvContentPartPr>
            <p14:xfrm>
              <a:off x="2829625" y="6018658"/>
              <a:ext cx="1222560" cy="11016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5E6C30FA-DA5F-42E7-A925-47A0F4F387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20625" y="6009658"/>
                <a:ext cx="1240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6DE3A5F9-3A1D-47E0-8B98-3DBF488C8D33}"/>
                  </a:ext>
                </a:extLst>
              </p14:cNvPr>
              <p14:cNvContentPartPr/>
              <p14:nvPr/>
            </p14:nvContentPartPr>
            <p14:xfrm>
              <a:off x="2675545" y="5527258"/>
              <a:ext cx="1266480" cy="3996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6DE3A5F9-3A1D-47E0-8B98-3DBF488C8D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66545" y="5518258"/>
                <a:ext cx="128412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3301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Merge Sort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Quick Sort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sz="32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A049-71E6-4887-8540-ACC29F6B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00" y="0"/>
            <a:ext cx="3456399" cy="75954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Merge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1509A-B638-48D8-A377-E081C77288C7}"/>
              </a:ext>
            </a:extLst>
          </p:cNvPr>
          <p:cNvSpPr txBox="1"/>
          <p:nvPr/>
        </p:nvSpPr>
        <p:spPr>
          <a:xfrm>
            <a:off x="1575618" y="835377"/>
            <a:ext cx="9630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Divide and Conquer</a:t>
            </a:r>
          </a:p>
          <a:p>
            <a:pPr marL="342900" indent="-342900">
              <a:buAutoNum type="arabicPeriod"/>
            </a:pPr>
            <a:r>
              <a:rPr lang="en-IN" dirty="0"/>
              <a:t>Recursive – Reducing a problem in a self similar manner</a:t>
            </a:r>
          </a:p>
          <a:p>
            <a:pPr marL="342900" indent="-342900">
              <a:buAutoNum type="arabicPeriod"/>
            </a:pPr>
            <a:r>
              <a:rPr lang="en-IN" dirty="0"/>
              <a:t>Not in-place</a:t>
            </a:r>
          </a:p>
          <a:p>
            <a:pPr marL="342900" indent="-342900">
              <a:buAutoNum type="arabicPeriod"/>
            </a:pPr>
            <a:r>
              <a:rPr lang="en-IN" dirty="0"/>
              <a:t>O(</a:t>
            </a:r>
            <a:r>
              <a:rPr lang="en-IN" dirty="0" err="1"/>
              <a:t>nlog</a:t>
            </a:r>
            <a:r>
              <a:rPr lang="en-IN" dirty="0"/>
              <a:t>(n)) time complexity.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8041F-A3EA-45A9-B994-598158F8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0" y="1927798"/>
            <a:ext cx="6287377" cy="3305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907AA-C1DD-4B86-BCCB-500A1ED28DDC}"/>
              </a:ext>
            </a:extLst>
          </p:cNvPr>
          <p:cNvSpPr txBox="1"/>
          <p:nvPr/>
        </p:nvSpPr>
        <p:spPr>
          <a:xfrm>
            <a:off x="1914830" y="5133779"/>
            <a:ext cx="895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If we somehow get these subarrays sorted, we can merge them into the original list.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7599E0-ACB1-4089-B83D-6D9BF0DBE8C4}"/>
                  </a:ext>
                </a:extLst>
              </p14:cNvPr>
              <p14:cNvContentPartPr/>
              <p14:nvPr/>
            </p14:nvContentPartPr>
            <p14:xfrm>
              <a:off x="3915745" y="444905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7599E0-ACB1-4089-B83D-6D9BF0DBE8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745" y="44400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90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A049-71E6-4887-8540-ACC29F6B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00" y="0"/>
            <a:ext cx="3456399" cy="75954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Merge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8041F-A3EA-45A9-B994-598158F8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8" y="759542"/>
            <a:ext cx="3789875" cy="19925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7599E0-ACB1-4089-B83D-6D9BF0DBE8C4}"/>
                  </a:ext>
                </a:extLst>
              </p14:cNvPr>
              <p14:cNvContentPartPr/>
              <p14:nvPr/>
            </p14:nvContentPartPr>
            <p14:xfrm>
              <a:off x="3915745" y="444905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7599E0-ACB1-4089-B83D-6D9BF0DBE8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745" y="44400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28B50EC-24BF-4560-B4FF-D3068500567C}"/>
                  </a:ext>
                </a:extLst>
              </p14:cNvPr>
              <p14:cNvContentPartPr/>
              <p14:nvPr/>
            </p14:nvContentPartPr>
            <p14:xfrm>
              <a:off x="6647785" y="449098"/>
              <a:ext cx="5499360" cy="4086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28B50EC-24BF-4560-B4FF-D306850056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785" y="440098"/>
                <a:ext cx="5517000" cy="41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588133D-EF07-4FB5-8863-0FB10B6B2115}"/>
                  </a:ext>
                </a:extLst>
              </p14:cNvPr>
              <p14:cNvContentPartPr/>
              <p14:nvPr/>
            </p14:nvContentPartPr>
            <p14:xfrm>
              <a:off x="8305" y="4298938"/>
              <a:ext cx="526320" cy="2426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588133D-EF07-4FB5-8863-0FB10B6B21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7695" y="4226938"/>
                <a:ext cx="5979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8FE973D-04D8-4759-90B8-E01BDF607306}"/>
                  </a:ext>
                </a:extLst>
              </p14:cNvPr>
              <p14:cNvContentPartPr/>
              <p14:nvPr/>
            </p14:nvContentPartPr>
            <p14:xfrm>
              <a:off x="924865" y="4339258"/>
              <a:ext cx="384120" cy="1976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8FE973D-04D8-4759-90B8-E01BDF6073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8865" y="4267258"/>
                <a:ext cx="4557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0643C65-13F8-4993-ADE8-A8FAF4AEB5D0}"/>
                  </a:ext>
                </a:extLst>
              </p14:cNvPr>
              <p14:cNvContentPartPr/>
              <p14:nvPr/>
            </p14:nvContentPartPr>
            <p14:xfrm>
              <a:off x="6911305" y="2951818"/>
              <a:ext cx="1296360" cy="369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0643C65-13F8-4993-ADE8-A8FAF4AEB5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5305" y="2879818"/>
                <a:ext cx="1368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0673F5A-9A10-477B-B25D-FF9B500755D3}"/>
                  </a:ext>
                </a:extLst>
              </p14:cNvPr>
              <p14:cNvContentPartPr/>
              <p14:nvPr/>
            </p14:nvContentPartPr>
            <p14:xfrm>
              <a:off x="8707705" y="2782978"/>
              <a:ext cx="1170360" cy="4136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0673F5A-9A10-477B-B25D-FF9B500755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71705" y="2710978"/>
                <a:ext cx="124200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84D9F44-720A-4F06-AA60-6A814E8BA983}"/>
                  </a:ext>
                </a:extLst>
              </p14:cNvPr>
              <p14:cNvContentPartPr/>
              <p14:nvPr/>
            </p14:nvContentPartPr>
            <p14:xfrm>
              <a:off x="7046665" y="1834738"/>
              <a:ext cx="2486160" cy="5202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84D9F44-720A-4F06-AA60-6A814E8BA9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10665" y="1762738"/>
                <a:ext cx="25578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A5D3B6A-E1E0-436D-A2EA-F41CA0D200EB}"/>
                  </a:ext>
                </a:extLst>
              </p14:cNvPr>
              <p14:cNvContentPartPr/>
              <p14:nvPr/>
            </p14:nvContentPartPr>
            <p14:xfrm>
              <a:off x="10338865" y="2718898"/>
              <a:ext cx="1030320" cy="46116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A5D3B6A-E1E0-436D-A2EA-F41CA0D200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02865" y="2646898"/>
                <a:ext cx="11019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B63A1E3-E186-4D88-8037-4BFDC7579120}"/>
                  </a:ext>
                </a:extLst>
              </p14:cNvPr>
              <p14:cNvContentPartPr/>
              <p14:nvPr/>
            </p14:nvContentPartPr>
            <p14:xfrm>
              <a:off x="5065" y="653218"/>
              <a:ext cx="6387480" cy="404172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B63A1E3-E186-4D88-8037-4BFDC75791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3935" y="644218"/>
                <a:ext cx="6405120" cy="40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364101BB-F7CB-4A15-9CAF-7A9564CB76DA}"/>
                  </a:ext>
                </a:extLst>
              </p14:cNvPr>
              <p14:cNvContentPartPr/>
              <p14:nvPr/>
            </p14:nvContentPartPr>
            <p14:xfrm>
              <a:off x="11550265" y="2722858"/>
              <a:ext cx="572040" cy="3171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364101BB-F7CB-4A15-9CAF-7A9564CB76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14265" y="2650858"/>
                <a:ext cx="6436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559D282-C2FF-4BA2-98EB-729630C3F8CE}"/>
                  </a:ext>
                </a:extLst>
              </p14:cNvPr>
              <p14:cNvContentPartPr/>
              <p14:nvPr/>
            </p14:nvContentPartPr>
            <p14:xfrm>
              <a:off x="10047625" y="1744378"/>
              <a:ext cx="2048760" cy="4752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559D282-C2FF-4BA2-98EB-729630C3F8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11625" y="1672378"/>
                <a:ext cx="212040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44F98C4-8D14-4861-ADBF-B06C712A41C8}"/>
                  </a:ext>
                </a:extLst>
              </p14:cNvPr>
              <p14:cNvContentPartPr/>
              <p14:nvPr/>
            </p14:nvContentPartPr>
            <p14:xfrm>
              <a:off x="7483345" y="536938"/>
              <a:ext cx="4048200" cy="3862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44F98C4-8D14-4861-ADBF-B06C712A41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47345" y="464938"/>
                <a:ext cx="4119840" cy="5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5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F2FC4-4DE8-4B01-B767-EC9A1801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5" y="785332"/>
            <a:ext cx="5060312" cy="223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5DB54-6FCE-445F-8E51-8DEE6716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49" y="1070260"/>
            <a:ext cx="3540699" cy="1663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74BB6-8B38-4E13-BD75-D77E4908D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549" y="3092356"/>
            <a:ext cx="4127792" cy="35363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2B9A79-1A97-4E19-9D49-D08D651B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07" y="0"/>
            <a:ext cx="4488786" cy="966019"/>
          </a:xfrm>
        </p:spPr>
        <p:txBody>
          <a:bodyPr/>
          <a:lstStyle/>
          <a:p>
            <a:r>
              <a:rPr lang="en-IN" dirty="0"/>
              <a:t>Merge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20A382A-7BF0-4253-A2CB-32A693E09FCA}"/>
                  </a:ext>
                </a:extLst>
              </p14:cNvPr>
              <p14:cNvContentPartPr/>
              <p14:nvPr/>
            </p14:nvContentPartPr>
            <p14:xfrm>
              <a:off x="2224105" y="563938"/>
              <a:ext cx="278640" cy="308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20A382A-7BF0-4253-A2CB-32A693E09F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5105" y="554938"/>
                <a:ext cx="2962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5B58EC8-4EC0-421C-AC64-F7DE8643411C}"/>
                  </a:ext>
                </a:extLst>
              </p14:cNvPr>
              <p14:cNvContentPartPr/>
              <p14:nvPr/>
            </p14:nvContentPartPr>
            <p14:xfrm>
              <a:off x="10409785" y="1502098"/>
              <a:ext cx="320040" cy="270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5B58EC8-4EC0-421C-AC64-F7DE864341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00785" y="1493098"/>
                <a:ext cx="3376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7F5BAAF-649C-4EB7-9576-C62EFEF8EA6D}"/>
                  </a:ext>
                </a:extLst>
              </p14:cNvPr>
              <p14:cNvContentPartPr/>
              <p14:nvPr/>
            </p14:nvContentPartPr>
            <p14:xfrm>
              <a:off x="10508785" y="1838698"/>
              <a:ext cx="453960" cy="416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7F5BAAF-649C-4EB7-9576-C62EFEF8EA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99785" y="1829698"/>
                <a:ext cx="4716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B856D37-FB9E-41B1-B5FA-7DECFF963736}"/>
                  </a:ext>
                </a:extLst>
              </p14:cNvPr>
              <p14:cNvContentPartPr/>
              <p14:nvPr/>
            </p14:nvContentPartPr>
            <p14:xfrm>
              <a:off x="1155265" y="1885138"/>
              <a:ext cx="5059800" cy="20991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B856D37-FB9E-41B1-B5FA-7DECFF9637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6265" y="1876138"/>
                <a:ext cx="5077440" cy="21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64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C687B-DCED-432C-9E2A-B8C20AC49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8" y="747884"/>
            <a:ext cx="4488786" cy="2997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B9245-176E-4876-B8B4-B677B05C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62" y="747884"/>
            <a:ext cx="4949422" cy="2997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85121-A061-498B-8902-2D64D9FA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7" y="4282780"/>
            <a:ext cx="4488786" cy="2634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E7730-7682-4540-B117-8450392DC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62" y="4341098"/>
            <a:ext cx="4949422" cy="2494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AFF84D-14B7-434E-8B1C-F2C8600F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07" y="0"/>
            <a:ext cx="4488786" cy="966019"/>
          </a:xfrm>
        </p:spPr>
        <p:txBody>
          <a:bodyPr/>
          <a:lstStyle/>
          <a:p>
            <a:r>
              <a:rPr lang="en-IN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36631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F195-6FF6-4AAA-828F-FC7F88F2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34" y="1043540"/>
            <a:ext cx="5487166" cy="5287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04D3B-11A1-4BA5-929E-46DD69BF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98" y="258212"/>
            <a:ext cx="3671108" cy="3170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4A540-582E-4BE2-B3B4-654045C4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97" y="3687097"/>
            <a:ext cx="3671109" cy="3003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07" y="0"/>
            <a:ext cx="4488786" cy="966019"/>
          </a:xfrm>
        </p:spPr>
        <p:txBody>
          <a:bodyPr/>
          <a:lstStyle/>
          <a:p>
            <a:r>
              <a:rPr lang="en-IN" dirty="0"/>
              <a:t>Merge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2E9C956-4BF1-411C-82C9-EC311A741309}"/>
                  </a:ext>
                </a:extLst>
              </p14:cNvPr>
              <p14:cNvContentPartPr/>
              <p14:nvPr/>
            </p14:nvContentPartPr>
            <p14:xfrm>
              <a:off x="1222945" y="179098"/>
              <a:ext cx="4473000" cy="16682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2E9C956-4BF1-411C-82C9-EC311A7413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3945" y="170098"/>
                <a:ext cx="4490640" cy="16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1064459-A8B2-4227-9D8F-0075AB03128D}"/>
                  </a:ext>
                </a:extLst>
              </p14:cNvPr>
              <p14:cNvContentPartPr/>
              <p14:nvPr/>
            </p14:nvContentPartPr>
            <p14:xfrm>
              <a:off x="3872905" y="2609458"/>
              <a:ext cx="38160" cy="201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1064459-A8B2-4227-9D8F-0075AB0312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3905" y="2600458"/>
                <a:ext cx="55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A7D270D-47EC-4AB9-B522-5EB114A594E2}"/>
                  </a:ext>
                </a:extLst>
              </p14:cNvPr>
              <p14:cNvContentPartPr/>
              <p14:nvPr/>
            </p14:nvContentPartPr>
            <p14:xfrm>
              <a:off x="6051265" y="5413498"/>
              <a:ext cx="209520" cy="2653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A7D270D-47EC-4AB9-B522-5EB114A594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42265" y="5404498"/>
                <a:ext cx="227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43CFF5E-7213-4CA4-98A3-BE17E7F6E729}"/>
                  </a:ext>
                </a:extLst>
              </p14:cNvPr>
              <p14:cNvContentPartPr/>
              <p14:nvPr/>
            </p14:nvContentPartPr>
            <p14:xfrm>
              <a:off x="6019945" y="5908498"/>
              <a:ext cx="222840" cy="263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43CFF5E-7213-4CA4-98A3-BE17E7F6E7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0945" y="5899498"/>
                <a:ext cx="2404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B038FC2-F7DD-4962-8069-493595E8778A}"/>
                  </a:ext>
                </a:extLst>
              </p14:cNvPr>
              <p14:cNvContentPartPr/>
              <p14:nvPr/>
            </p14:nvContentPartPr>
            <p14:xfrm>
              <a:off x="3582745" y="2011498"/>
              <a:ext cx="1384560" cy="4629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B038FC2-F7DD-4962-8069-493595E877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73745" y="2002498"/>
                <a:ext cx="14022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B2853A1-38B0-4332-A9D1-3A911C6A0F4C}"/>
                  </a:ext>
                </a:extLst>
              </p14:cNvPr>
              <p14:cNvContentPartPr/>
              <p14:nvPr/>
            </p14:nvContentPartPr>
            <p14:xfrm>
              <a:off x="5052625" y="2842738"/>
              <a:ext cx="1258560" cy="326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B2853A1-38B0-4332-A9D1-3A911C6A0F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3625" y="2833738"/>
                <a:ext cx="12762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DF5643D-AB0A-4FC3-95A6-887AD8B4D54C}"/>
                  </a:ext>
                </a:extLst>
              </p14:cNvPr>
              <p14:cNvContentPartPr/>
              <p14:nvPr/>
            </p14:nvContentPartPr>
            <p14:xfrm>
              <a:off x="1959505" y="3266098"/>
              <a:ext cx="4817160" cy="20181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DF5643D-AB0A-4FC3-95A6-887AD8B4D5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0505" y="3257098"/>
                <a:ext cx="4834800" cy="20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1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F195-6FF6-4AAA-828F-FC7F88F2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0" y="1209795"/>
            <a:ext cx="4428837" cy="4267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5813B9E-9B69-412A-B851-2E71AC863D63}"/>
                  </a:ext>
                </a:extLst>
              </p14:cNvPr>
              <p14:cNvContentPartPr/>
              <p14:nvPr/>
            </p14:nvContentPartPr>
            <p14:xfrm>
              <a:off x="2956345" y="699658"/>
              <a:ext cx="9163440" cy="55458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5813B9E-9B69-412A-B851-2E71AC863D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7345" y="690658"/>
                <a:ext cx="9181080" cy="55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75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094225-FC25-4D7F-8D88-BC4EA42BABEB}"/>
                  </a:ext>
                </a:extLst>
              </p14:cNvPr>
              <p14:cNvContentPartPr/>
              <p14:nvPr/>
            </p14:nvContentPartPr>
            <p14:xfrm>
              <a:off x="1898752" y="966019"/>
              <a:ext cx="2313265" cy="84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094225-FC25-4D7F-8D88-BC4EA42BAB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9752" y="957019"/>
                <a:ext cx="2330904" cy="858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E7DF9EA-9485-44C7-9CB7-1475E326BB58}"/>
                  </a:ext>
                </a:extLst>
              </p14:cNvPr>
              <p14:cNvContentPartPr/>
              <p14:nvPr/>
            </p14:nvContentPartPr>
            <p14:xfrm>
              <a:off x="163105" y="793219"/>
              <a:ext cx="10237320" cy="5828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E7DF9EA-9485-44C7-9CB7-1475E326BB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105" y="784219"/>
                <a:ext cx="10254960" cy="58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286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1261</TotalTime>
  <Words>96</Words>
  <Application>Microsoft Office PowerPoint</Application>
  <PresentationFormat>Widescreen</PresentationFormat>
  <Paragraphs>24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Merge Sort</vt:lpstr>
      <vt:lpstr>Merge Sort</vt:lpstr>
      <vt:lpstr>Merge Sort</vt:lpstr>
      <vt:lpstr>Merge Sort</vt:lpstr>
      <vt:lpstr>Merge Sort</vt:lpstr>
      <vt:lpstr>Merge Sort – Time Complexity</vt:lpstr>
      <vt:lpstr>Merge Sort – Time Complexity</vt:lpstr>
      <vt:lpstr>Merge Sort – Time Complexity</vt:lpstr>
      <vt:lpstr>Merge Sort – Time Complexity</vt:lpstr>
      <vt:lpstr>Merge Sort – Time Complexity</vt:lpstr>
      <vt:lpstr>Merge Sort – Space Complexity</vt:lpstr>
      <vt:lpstr>Quick Sort</vt:lpstr>
      <vt:lpstr>Quick Sort</vt:lpstr>
      <vt:lpstr>Quick Sort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256</cp:revision>
  <dcterms:created xsi:type="dcterms:W3CDTF">2020-04-22T15:02:33Z</dcterms:created>
  <dcterms:modified xsi:type="dcterms:W3CDTF">2022-04-13T13:39:14Z</dcterms:modified>
</cp:coreProperties>
</file>